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Archivo Black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anken Grotesk" panose="020B0604020202020204" charset="0"/>
      <p:regular r:id="rId22"/>
      <p:bold r:id="rId23"/>
      <p:italic r:id="rId24"/>
      <p:boldItalic r:id="rId25"/>
    </p:embeddedFont>
    <p:embeddedFont>
      <p:font typeface="Hanken Grotesk ExtraBold" panose="020B0604020202020204" charset="0"/>
      <p:bold r:id="rId26"/>
      <p:boldItalic r:id="rId27"/>
    </p:embeddedFont>
    <p:embeddedFont>
      <p:font typeface="Hanken Grotesk Medium" panose="020B0604020202020204" charset="0"/>
      <p:regular r:id="rId28"/>
      <p:bold r:id="rId29"/>
      <p:italic r:id="rId30"/>
      <p:boldItalic r:id="rId31"/>
    </p:embeddedFont>
    <p:embeddedFont>
      <p:font typeface="Manrope" panose="020B0604020202020204" charset="0"/>
      <p:regular r:id="rId32"/>
      <p:bold r:id="rId33"/>
    </p:embeddedFont>
    <p:embeddedFont>
      <p:font typeface="Montserrat" panose="020B0604020202020204" charset="0"/>
      <p:bold r:id="rId34"/>
      <p:boldItalic r:id="rId35"/>
    </p:embeddedFont>
    <p:embeddedFont>
      <p:font typeface="Work Sans" panose="020B0604020202020204" charset="0"/>
      <p:regular r:id="rId36"/>
      <p:bold r:id="rId37"/>
      <p:italic r:id="rId38"/>
      <p:boldItalic r:id="rId39"/>
    </p:embeddedFont>
    <p:embeddedFont>
      <p:font typeface="Work Sans Black" panose="020B0604020202020204" charset="0"/>
      <p:bold r:id="rId40"/>
      <p:boldItalic r:id="rId41"/>
    </p:embeddedFont>
    <p:embeddedFont>
      <p:font typeface="Work Sans Medium" panose="020B0604020202020204" charset="0"/>
      <p:regular r:id="rId42"/>
      <p:bold r:id="rId43"/>
      <p:italic r:id="rId44"/>
      <p:boldItalic r:id="rId45"/>
    </p:embeddedFont>
    <p:embeddedFont>
      <p:font typeface="Work Sans SemiBold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54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SLIDES_API47170012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SLIDES_API47170012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SLIDES_API471700126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SLIDES_API471700126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SLIDES_API47170012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SLIDES_API471700126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SLIDES_API471700126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SLIDES_API471700126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SLIDES_API471700126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SLIDES_API471700126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SLIDES_API471700126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SLIDES_API471700126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192ecefe4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3192ecefe4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SLIDES_API47170012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SLIDES_API47170012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3192ecefe4f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3192ecefe4f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SLIDES_API471700126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SLIDES_API471700126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192ecefe4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192ecefe4f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SLIDES_API471700126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SLIDES_API471700126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 type="title">
  <p:cSld name="TITLE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"/>
          <p:cNvSpPr txBox="1">
            <a:spLocks noGrp="1"/>
          </p:cNvSpPr>
          <p:nvPr>
            <p:ph type="ctrTitle"/>
          </p:nvPr>
        </p:nvSpPr>
        <p:spPr>
          <a:xfrm>
            <a:off x="3801600" y="3052800"/>
            <a:ext cx="134352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12"/>
          <p:cNvSpPr/>
          <p:nvPr/>
        </p:nvSpPr>
        <p:spPr>
          <a:xfrm>
            <a:off x="0" y="6863400"/>
            <a:ext cx="2578800" cy="34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2"/>
          <p:cNvSpPr/>
          <p:nvPr/>
        </p:nvSpPr>
        <p:spPr>
          <a:xfrm>
            <a:off x="0" y="0"/>
            <a:ext cx="2578800" cy="686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12"/>
          <p:cNvCxnSpPr/>
          <p:nvPr/>
        </p:nvCxnSpPr>
        <p:spPr>
          <a:xfrm>
            <a:off x="3982940" y="978473"/>
            <a:ext cx="1923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12"/>
          <p:cNvSpPr txBox="1">
            <a:spLocks noGrp="1"/>
          </p:cNvSpPr>
          <p:nvPr>
            <p:ph type="body" idx="1"/>
          </p:nvPr>
        </p:nvSpPr>
        <p:spPr>
          <a:xfrm>
            <a:off x="3801600" y="4831200"/>
            <a:ext cx="13435200" cy="451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 type="secHead">
  <p:cSld name="SECTION_HEADER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13"/>
          <p:cNvSpPr>
            <a:spLocks noGrp="1"/>
          </p:cNvSpPr>
          <p:nvPr>
            <p:ph type="pic" idx="2"/>
          </p:nvPr>
        </p:nvSpPr>
        <p:spPr>
          <a:xfrm>
            <a:off x="14400" y="-14400"/>
            <a:ext cx="6171000" cy="103032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13"/>
          <p:cNvSpPr/>
          <p:nvPr/>
        </p:nvSpPr>
        <p:spPr>
          <a:xfrm>
            <a:off x="6185400" y="2833800"/>
            <a:ext cx="12102600" cy="74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244" name="Google Shape;244;p13"/>
          <p:cNvSpPr txBox="1">
            <a:spLocks noGrp="1"/>
          </p:cNvSpPr>
          <p:nvPr>
            <p:ph type="body" idx="1"/>
          </p:nvPr>
        </p:nvSpPr>
        <p:spPr>
          <a:xfrm>
            <a:off x="6997200" y="3583200"/>
            <a:ext cx="10479000" cy="595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ctrTitle"/>
          </p:nvPr>
        </p:nvSpPr>
        <p:spPr>
          <a:xfrm>
            <a:off x="6997200" y="667750"/>
            <a:ext cx="10522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 type="tx">
  <p:cSld name="TITLE_AND_BODY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14"/>
          <p:cNvSpPr/>
          <p:nvPr/>
        </p:nvSpPr>
        <p:spPr>
          <a:xfrm>
            <a:off x="1671300" y="1845502"/>
            <a:ext cx="72600" cy="710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249" name="Google Shape;249;p14"/>
          <p:cNvSpPr/>
          <p:nvPr/>
        </p:nvSpPr>
        <p:spPr>
          <a:xfrm>
            <a:off x="6985350" y="1845502"/>
            <a:ext cx="72600" cy="710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250" name="Google Shape;250;p14"/>
          <p:cNvSpPr/>
          <p:nvPr/>
        </p:nvSpPr>
        <p:spPr>
          <a:xfrm>
            <a:off x="12299400" y="1845561"/>
            <a:ext cx="72600" cy="710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251" name="Google Shape;251;p14"/>
          <p:cNvSpPr txBox="1">
            <a:spLocks noGrp="1"/>
          </p:cNvSpPr>
          <p:nvPr>
            <p:ph type="subTitle" idx="1"/>
          </p:nvPr>
        </p:nvSpPr>
        <p:spPr>
          <a:xfrm>
            <a:off x="2127600" y="1845500"/>
            <a:ext cx="4039200" cy="167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body" idx="2"/>
          </p:nvPr>
        </p:nvSpPr>
        <p:spPr>
          <a:xfrm>
            <a:off x="2124000" y="3517100"/>
            <a:ext cx="4039200" cy="5436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subTitle" idx="3"/>
          </p:nvPr>
        </p:nvSpPr>
        <p:spPr>
          <a:xfrm>
            <a:off x="7448400" y="1845500"/>
            <a:ext cx="4039200" cy="167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4"/>
          </p:nvPr>
        </p:nvSpPr>
        <p:spPr>
          <a:xfrm>
            <a:off x="7444800" y="3517100"/>
            <a:ext cx="4039200" cy="5436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5"/>
          </p:nvPr>
        </p:nvSpPr>
        <p:spPr>
          <a:xfrm>
            <a:off x="12762000" y="1845500"/>
            <a:ext cx="4039200" cy="167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body" idx="6"/>
          </p:nvPr>
        </p:nvSpPr>
        <p:spPr>
          <a:xfrm>
            <a:off x="12758400" y="3517100"/>
            <a:ext cx="4039200" cy="5436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ctrTitle"/>
          </p:nvPr>
        </p:nvSpPr>
        <p:spPr>
          <a:xfrm>
            <a:off x="1490400" y="385350"/>
            <a:ext cx="15508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3660050" y="4805050"/>
            <a:ext cx="14628000" cy="548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/>
          <p:nvPr/>
        </p:nvSpPr>
        <p:spPr>
          <a:xfrm>
            <a:off x="3660050" y="0"/>
            <a:ext cx="14628000" cy="50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"/>
          <p:cNvSpPr/>
          <p:nvPr/>
        </p:nvSpPr>
        <p:spPr>
          <a:xfrm>
            <a:off x="3980530" y="314700"/>
            <a:ext cx="313800" cy="442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263" name="Google Shape;263;p15"/>
          <p:cNvSpPr txBox="1">
            <a:spLocks noGrp="1"/>
          </p:cNvSpPr>
          <p:nvPr>
            <p:ph type="subTitle" idx="1"/>
          </p:nvPr>
        </p:nvSpPr>
        <p:spPr>
          <a:xfrm>
            <a:off x="4924700" y="396000"/>
            <a:ext cx="12528000" cy="1065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body" idx="2"/>
          </p:nvPr>
        </p:nvSpPr>
        <p:spPr>
          <a:xfrm>
            <a:off x="4924700" y="1596700"/>
            <a:ext cx="12528000" cy="3083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subTitle" idx="3"/>
          </p:nvPr>
        </p:nvSpPr>
        <p:spPr>
          <a:xfrm>
            <a:off x="4924700" y="5428800"/>
            <a:ext cx="12528000" cy="1065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4"/>
          </p:nvPr>
        </p:nvSpPr>
        <p:spPr>
          <a:xfrm>
            <a:off x="4924700" y="6687000"/>
            <a:ext cx="12528000" cy="3083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ctrTitle"/>
          </p:nvPr>
        </p:nvSpPr>
        <p:spPr>
          <a:xfrm rot="-5400000">
            <a:off x="-2548800" y="4593600"/>
            <a:ext cx="89856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3980530" y="5479950"/>
            <a:ext cx="313800" cy="442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 type="titleOnly">
  <p:cSld name="TITLE_ONLY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ctrTitle"/>
          </p:nvPr>
        </p:nvSpPr>
        <p:spPr>
          <a:xfrm>
            <a:off x="792050" y="570800"/>
            <a:ext cx="56016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ubTitle" idx="1"/>
          </p:nvPr>
        </p:nvSpPr>
        <p:spPr>
          <a:xfrm>
            <a:off x="6620099" y="570800"/>
            <a:ext cx="5145600" cy="1058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body" idx="2"/>
          </p:nvPr>
        </p:nvSpPr>
        <p:spPr>
          <a:xfrm>
            <a:off x="6620100" y="1910000"/>
            <a:ext cx="5145600" cy="7609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subTitle" idx="3"/>
          </p:nvPr>
        </p:nvSpPr>
        <p:spPr>
          <a:xfrm>
            <a:off x="12435559" y="570800"/>
            <a:ext cx="5145600" cy="1058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body" idx="4"/>
          </p:nvPr>
        </p:nvSpPr>
        <p:spPr>
          <a:xfrm>
            <a:off x="12435554" y="1910000"/>
            <a:ext cx="5145600" cy="7609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cxnSp>
        <p:nvCxnSpPr>
          <p:cNvPr id="276" name="Google Shape;276;p16"/>
          <p:cNvCxnSpPr/>
          <p:nvPr/>
        </p:nvCxnSpPr>
        <p:spPr>
          <a:xfrm>
            <a:off x="12090437" y="570800"/>
            <a:ext cx="0" cy="912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16"/>
          <p:cNvCxnSpPr/>
          <p:nvPr/>
        </p:nvCxnSpPr>
        <p:spPr>
          <a:xfrm>
            <a:off x="1013690" y="9450123"/>
            <a:ext cx="1923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>
  <p:cSld name="CUSTOM_2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/>
          <p:nvPr/>
        </p:nvSpPr>
        <p:spPr>
          <a:xfrm>
            <a:off x="1562850" y="-50"/>
            <a:ext cx="167466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0" name="Google Shape;280;p17"/>
          <p:cNvSpPr txBox="1">
            <a:spLocks noGrp="1"/>
          </p:cNvSpPr>
          <p:nvPr>
            <p:ph type="subTitle" idx="1"/>
          </p:nvPr>
        </p:nvSpPr>
        <p:spPr>
          <a:xfrm>
            <a:off x="3406429" y="4534050"/>
            <a:ext cx="6100200" cy="1058400"/>
          </a:xfrm>
          <a:prstGeom prst="rect">
            <a:avLst/>
          </a:prstGeom>
        </p:spPr>
        <p:txBody>
          <a:bodyPr spcFirstLastPara="1" wrap="square" lIns="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body" idx="2"/>
          </p:nvPr>
        </p:nvSpPr>
        <p:spPr>
          <a:xfrm>
            <a:off x="3406429" y="5858850"/>
            <a:ext cx="6100200" cy="3736800"/>
          </a:xfrm>
          <a:prstGeom prst="rect">
            <a:avLst/>
          </a:prstGeom>
        </p:spPr>
        <p:txBody>
          <a:bodyPr spcFirstLastPara="1" wrap="square" lIns="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subTitle" idx="3"/>
          </p:nvPr>
        </p:nvSpPr>
        <p:spPr>
          <a:xfrm>
            <a:off x="10300765" y="4534050"/>
            <a:ext cx="6100200" cy="1058400"/>
          </a:xfrm>
          <a:prstGeom prst="rect">
            <a:avLst/>
          </a:prstGeom>
        </p:spPr>
        <p:txBody>
          <a:bodyPr spcFirstLastPara="1" wrap="square" lIns="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body" idx="4"/>
          </p:nvPr>
        </p:nvSpPr>
        <p:spPr>
          <a:xfrm>
            <a:off x="10300765" y="5858850"/>
            <a:ext cx="6100200" cy="3736800"/>
          </a:xfrm>
          <a:prstGeom prst="rect">
            <a:avLst/>
          </a:prstGeom>
        </p:spPr>
        <p:txBody>
          <a:bodyPr spcFirstLastPara="1" wrap="square" lIns="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>
            <a:spLocks noGrp="1"/>
          </p:cNvSpPr>
          <p:nvPr>
            <p:ph type="pic" idx="5"/>
          </p:nvPr>
        </p:nvSpPr>
        <p:spPr>
          <a:xfrm>
            <a:off x="3406457" y="1645300"/>
            <a:ext cx="6100200" cy="255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17"/>
          <p:cNvSpPr>
            <a:spLocks noGrp="1"/>
          </p:cNvSpPr>
          <p:nvPr>
            <p:ph type="pic" idx="6"/>
          </p:nvPr>
        </p:nvSpPr>
        <p:spPr>
          <a:xfrm>
            <a:off x="10300745" y="1645300"/>
            <a:ext cx="6100200" cy="255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17"/>
          <p:cNvSpPr txBox="1">
            <a:spLocks noGrp="1"/>
          </p:cNvSpPr>
          <p:nvPr>
            <p:ph type="ctrTitle"/>
          </p:nvPr>
        </p:nvSpPr>
        <p:spPr>
          <a:xfrm>
            <a:off x="3361700" y="213950"/>
            <a:ext cx="130392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/>
          <p:nvPr/>
        </p:nvSpPr>
        <p:spPr>
          <a:xfrm>
            <a:off x="1078150" y="-16500"/>
            <a:ext cx="484800" cy="103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ONE_COLUMN_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18"/>
          <p:cNvSpPr/>
          <p:nvPr/>
        </p:nvSpPr>
        <p:spPr>
          <a:xfrm>
            <a:off x="0" y="597900"/>
            <a:ext cx="18288000" cy="904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1"/>
          </p:nvPr>
        </p:nvSpPr>
        <p:spPr>
          <a:xfrm>
            <a:off x="6682200" y="943500"/>
            <a:ext cx="5145600" cy="993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2"/>
          </p:nvPr>
        </p:nvSpPr>
        <p:spPr>
          <a:xfrm>
            <a:off x="6682201" y="2200513"/>
            <a:ext cx="5145600" cy="7143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3"/>
          </p:nvPr>
        </p:nvSpPr>
        <p:spPr>
          <a:xfrm>
            <a:off x="12497654" y="943500"/>
            <a:ext cx="5145600" cy="993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body" idx="4"/>
          </p:nvPr>
        </p:nvSpPr>
        <p:spPr>
          <a:xfrm>
            <a:off x="12497650" y="2200513"/>
            <a:ext cx="5145600" cy="7143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ctrTitle"/>
          </p:nvPr>
        </p:nvSpPr>
        <p:spPr>
          <a:xfrm>
            <a:off x="802400" y="943500"/>
            <a:ext cx="56016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296" name="Google Shape;296;p18"/>
          <p:cNvCxnSpPr/>
          <p:nvPr/>
        </p:nvCxnSpPr>
        <p:spPr>
          <a:xfrm>
            <a:off x="1013690" y="7970973"/>
            <a:ext cx="1923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MAIN_POIN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19"/>
          <p:cNvSpPr/>
          <p:nvPr/>
        </p:nvSpPr>
        <p:spPr>
          <a:xfrm>
            <a:off x="15709200" y="6863400"/>
            <a:ext cx="2578800" cy="34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>
            <a:off x="15709200" y="0"/>
            <a:ext cx="2578800" cy="686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9"/>
          <p:cNvSpPr txBox="1">
            <a:spLocks noGrp="1"/>
          </p:cNvSpPr>
          <p:nvPr>
            <p:ph type="ctrTitle"/>
          </p:nvPr>
        </p:nvSpPr>
        <p:spPr>
          <a:xfrm>
            <a:off x="777600" y="1195200"/>
            <a:ext cx="14104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9"/>
          <p:cNvSpPr txBox="1">
            <a:spLocks noGrp="1"/>
          </p:cNvSpPr>
          <p:nvPr>
            <p:ph type="body" idx="1"/>
          </p:nvPr>
        </p:nvSpPr>
        <p:spPr>
          <a:xfrm>
            <a:off x="777600" y="2685600"/>
            <a:ext cx="14104800" cy="6667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SECTION_TITLE_AND_DESCRIPTION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20"/>
          <p:cNvSpPr/>
          <p:nvPr/>
        </p:nvSpPr>
        <p:spPr>
          <a:xfrm>
            <a:off x="6299300" y="1202450"/>
            <a:ext cx="11988600" cy="90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06" name="Google Shape;306;p20"/>
          <p:cNvSpPr/>
          <p:nvPr/>
        </p:nvSpPr>
        <p:spPr>
          <a:xfrm>
            <a:off x="6299300" y="1202450"/>
            <a:ext cx="11988600" cy="18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07" name="Google Shape;307;p20"/>
          <p:cNvSpPr txBox="1">
            <a:spLocks noGrp="1"/>
          </p:cNvSpPr>
          <p:nvPr>
            <p:ph type="ctrTitle"/>
          </p:nvPr>
        </p:nvSpPr>
        <p:spPr>
          <a:xfrm>
            <a:off x="6969600" y="1965600"/>
            <a:ext cx="10648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body" idx="1"/>
          </p:nvPr>
        </p:nvSpPr>
        <p:spPr>
          <a:xfrm>
            <a:off x="6969600" y="3434400"/>
            <a:ext cx="10648800" cy="6249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20"/>
          <p:cNvSpPr>
            <a:spLocks noGrp="1"/>
          </p:cNvSpPr>
          <p:nvPr>
            <p:ph type="pic" idx="2"/>
          </p:nvPr>
        </p:nvSpPr>
        <p:spPr>
          <a:xfrm>
            <a:off x="0" y="1202450"/>
            <a:ext cx="6299400" cy="90846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CAPTION_ONLY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21"/>
          <p:cNvSpPr/>
          <p:nvPr/>
        </p:nvSpPr>
        <p:spPr>
          <a:xfrm>
            <a:off x="0" y="0"/>
            <a:ext cx="119160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13" name="Google Shape;313;p21"/>
          <p:cNvSpPr txBox="1">
            <a:spLocks noGrp="1"/>
          </p:cNvSpPr>
          <p:nvPr>
            <p:ph type="ctrTitle"/>
          </p:nvPr>
        </p:nvSpPr>
        <p:spPr>
          <a:xfrm>
            <a:off x="633600" y="727200"/>
            <a:ext cx="10706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body" idx="1"/>
          </p:nvPr>
        </p:nvSpPr>
        <p:spPr>
          <a:xfrm>
            <a:off x="633600" y="2282400"/>
            <a:ext cx="10706400" cy="712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1"/>
          <p:cNvSpPr>
            <a:spLocks noGrp="1"/>
          </p:cNvSpPr>
          <p:nvPr>
            <p:ph type="pic" idx="2"/>
          </p:nvPr>
        </p:nvSpPr>
        <p:spPr>
          <a:xfrm>
            <a:off x="11916000" y="0"/>
            <a:ext cx="6372000" cy="1028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10800000">
            <a:off x="15605849" y="-245733"/>
            <a:ext cx="2682151" cy="5247754"/>
          </a:xfrm>
          <a:custGeom>
            <a:avLst/>
            <a:gdLst/>
            <a:ahLst/>
            <a:cxnLst/>
            <a:rect l="l" t="t" r="r" b="b"/>
            <a:pathLst>
              <a:path w="2988469" h="5847080" extrusionOk="0">
                <a:moveTo>
                  <a:pt x="2988469" y="5847080"/>
                </a:moveTo>
                <a:lnTo>
                  <a:pt x="0" y="5847080"/>
                </a:lnTo>
                <a:lnTo>
                  <a:pt x="0" y="0"/>
                </a:lnTo>
                <a:lnTo>
                  <a:pt x="1343611" y="0"/>
                </a:lnTo>
                <a:cubicBezTo>
                  <a:pt x="2252681" y="0"/>
                  <a:pt x="2988469" y="702310"/>
                  <a:pt x="2988469" y="1567180"/>
                </a:cubicBezTo>
                <a:lnTo>
                  <a:pt x="2988469" y="5847080"/>
                </a:lnTo>
                <a:close/>
              </a:path>
            </a:pathLst>
          </a:custGeom>
          <a:solidFill>
            <a:srgbClr val="05DBFE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 rot="5400000">
            <a:off x="16267380" y="3967946"/>
            <a:ext cx="1660550" cy="1660550"/>
            <a:chOff x="0" y="0"/>
            <a:chExt cx="812800" cy="812800"/>
          </a:xfrm>
        </p:grpSpPr>
        <p:sp>
          <p:nvSpPr>
            <p:cNvPr id="15" name="Google Shape;15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 rot="5400000">
            <a:off x="15230490" y="4099538"/>
            <a:ext cx="2324581" cy="1409716"/>
            <a:chOff x="0" y="0"/>
            <a:chExt cx="1021345" cy="619383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1021345" cy="619383"/>
            </a:xfrm>
            <a:custGeom>
              <a:avLst/>
              <a:gdLst/>
              <a:ahLst/>
              <a:cxnLst/>
              <a:rect l="l" t="t" r="r" b="b"/>
              <a:pathLst>
                <a:path w="1021345" h="619383" extrusionOk="0">
                  <a:moveTo>
                    <a:pt x="510673" y="0"/>
                  </a:moveTo>
                  <a:lnTo>
                    <a:pt x="1021345" y="619383"/>
                  </a:lnTo>
                  <a:lnTo>
                    <a:pt x="0" y="619383"/>
                  </a:lnTo>
                  <a:lnTo>
                    <a:pt x="51067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" name="Google Shape;19;p3"/>
            <p:cNvSpPr txBox="1"/>
            <p:nvPr/>
          </p:nvSpPr>
          <p:spPr>
            <a:xfrm>
              <a:off x="159585" y="249471"/>
              <a:ext cx="7023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17571693" y="6932246"/>
            <a:ext cx="1390863" cy="1390863"/>
            <a:chOff x="0" y="0"/>
            <a:chExt cx="812800" cy="812800"/>
          </a:xfrm>
        </p:grpSpPr>
        <p:sp>
          <p:nvSpPr>
            <p:cNvPr id="21" name="Google Shape;21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43F9">
                <a:alpha val="60000"/>
              </a:srgbClr>
            </a:solidFill>
            <a:ln>
              <a:noFill/>
            </a:ln>
          </p:spPr>
        </p:sp>
        <p:sp>
          <p:nvSpPr>
            <p:cNvPr id="22" name="Google Shape;22;p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17613460" y="7867453"/>
            <a:ext cx="1390863" cy="1390863"/>
            <a:chOff x="0" y="0"/>
            <a:chExt cx="812800" cy="812800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43F9">
                <a:alpha val="60000"/>
              </a:srgbClr>
            </a:solidFill>
            <a:ln>
              <a:noFill/>
            </a:ln>
          </p:spPr>
        </p:sp>
        <p:sp>
          <p:nvSpPr>
            <p:cNvPr id="25" name="Google Shape;25;p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13201256" y="1515308"/>
            <a:ext cx="3793103" cy="1446995"/>
            <a:chOff x="0" y="-38100"/>
            <a:chExt cx="999000" cy="381099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998901" cy="342999"/>
            </a:xfrm>
            <a:custGeom>
              <a:avLst/>
              <a:gdLst/>
              <a:ahLst/>
              <a:cxnLst/>
              <a:rect l="l" t="t" r="r" b="b"/>
              <a:pathLst>
                <a:path w="998901" h="342999" extrusionOk="0">
                  <a:moveTo>
                    <a:pt x="795701" y="0"/>
                  </a:moveTo>
                  <a:cubicBezTo>
                    <a:pt x="907925" y="0"/>
                    <a:pt x="998901" y="76783"/>
                    <a:pt x="998901" y="171499"/>
                  </a:cubicBezTo>
                  <a:cubicBezTo>
                    <a:pt x="998901" y="266216"/>
                    <a:pt x="907925" y="342999"/>
                    <a:pt x="795701" y="342999"/>
                  </a:cubicBezTo>
                  <a:lnTo>
                    <a:pt x="203200" y="342999"/>
                  </a:lnTo>
                  <a:cubicBezTo>
                    <a:pt x="90976" y="342999"/>
                    <a:pt x="0" y="266216"/>
                    <a:pt x="0" y="171499"/>
                  </a:cubicBezTo>
                  <a:cubicBezTo>
                    <a:pt x="0" y="767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2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 txBox="1"/>
            <p:nvPr/>
          </p:nvSpPr>
          <p:spPr>
            <a:xfrm>
              <a:off x="0" y="-38100"/>
              <a:ext cx="999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3"/>
          <p:cNvGrpSpPr/>
          <p:nvPr/>
        </p:nvGrpSpPr>
        <p:grpSpPr>
          <a:xfrm rot="-5400000">
            <a:off x="14326495" y="427215"/>
            <a:ext cx="523220" cy="2465513"/>
            <a:chOff x="0" y="0"/>
            <a:chExt cx="697626" cy="3287350"/>
          </a:xfrm>
        </p:grpSpPr>
        <p:grpSp>
          <p:nvGrpSpPr>
            <p:cNvPr id="30" name="Google Shape;30;p3"/>
            <p:cNvGrpSpPr/>
            <p:nvPr/>
          </p:nvGrpSpPr>
          <p:grpSpPr>
            <a:xfrm>
              <a:off x="0" y="0"/>
              <a:ext cx="697626" cy="697626"/>
              <a:chOff x="0" y="0"/>
              <a:chExt cx="812800" cy="81280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0" y="1295192"/>
              <a:ext cx="697626" cy="697626"/>
              <a:chOff x="0" y="0"/>
              <a:chExt cx="812800" cy="812800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0" y="2589724"/>
              <a:ext cx="697626" cy="697626"/>
              <a:chOff x="0" y="0"/>
              <a:chExt cx="812800" cy="8128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" name="Google Shape;39;p3"/>
          <p:cNvSpPr/>
          <p:nvPr/>
        </p:nvSpPr>
        <p:spPr>
          <a:xfrm rot="5400000">
            <a:off x="15581569" y="7636731"/>
            <a:ext cx="2223856" cy="2223856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004AE9"/>
          </a:solidFill>
          <a:ln>
            <a:noFill/>
          </a:ln>
        </p:spPr>
      </p:sp>
      <p:pic>
        <p:nvPicPr>
          <p:cNvPr id="40" name="Google Shape;4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87928" y="1229727"/>
            <a:ext cx="1143125" cy="232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7946" y="6646476"/>
            <a:ext cx="583550" cy="88889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7006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44" name="Google Shape;44;p3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1028700" y="460736"/>
            <a:ext cx="614836" cy="647816"/>
          </a:xfrm>
          <a:custGeom>
            <a:avLst/>
            <a:gdLst/>
            <a:ahLst/>
            <a:cxnLst/>
            <a:rect l="l" t="t" r="r" b="b"/>
            <a:pathLst>
              <a:path w="614836" h="647816" extrusionOk="0">
                <a:moveTo>
                  <a:pt x="0" y="0"/>
                </a:moveTo>
                <a:lnTo>
                  <a:pt x="614836" y="0"/>
                </a:lnTo>
                <a:lnTo>
                  <a:pt x="614836" y="647816"/>
                </a:lnTo>
                <a:lnTo>
                  <a:pt x="0" y="64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" name="Google Shape;46;p3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47" name="Google Shape;47;p3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48" name="Google Shape;48;p3"/>
          <p:cNvSpPr txBox="1"/>
          <p:nvPr/>
        </p:nvSpPr>
        <p:spPr>
          <a:xfrm>
            <a:off x="1869314" y="63224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1491750" y="1905263"/>
            <a:ext cx="9653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">
  <p:cSld name="BIG_NUMB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053500" y="-19250"/>
            <a:ext cx="16181400" cy="29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19" name="Google Shape;319;p22"/>
          <p:cNvSpPr/>
          <p:nvPr/>
        </p:nvSpPr>
        <p:spPr>
          <a:xfrm>
            <a:off x="1053450" y="2513436"/>
            <a:ext cx="5135400" cy="777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20" name="Google Shape;320;p22"/>
          <p:cNvSpPr/>
          <p:nvPr/>
        </p:nvSpPr>
        <p:spPr>
          <a:xfrm>
            <a:off x="6576300" y="2513436"/>
            <a:ext cx="5135400" cy="777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21" name="Google Shape;321;p22"/>
          <p:cNvSpPr/>
          <p:nvPr/>
        </p:nvSpPr>
        <p:spPr>
          <a:xfrm>
            <a:off x="12099150" y="2513405"/>
            <a:ext cx="5135400" cy="777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22" name="Google Shape;322;p22"/>
          <p:cNvSpPr txBox="1">
            <a:spLocks noGrp="1"/>
          </p:cNvSpPr>
          <p:nvPr>
            <p:ph type="ctrTitle"/>
          </p:nvPr>
        </p:nvSpPr>
        <p:spPr>
          <a:xfrm>
            <a:off x="1051200" y="518400"/>
            <a:ext cx="16178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2"/>
          <p:cNvSpPr txBox="1">
            <a:spLocks noGrp="1"/>
          </p:cNvSpPr>
          <p:nvPr>
            <p:ph type="subTitle" idx="1"/>
          </p:nvPr>
        </p:nvSpPr>
        <p:spPr>
          <a:xfrm>
            <a:off x="1476000" y="3143250"/>
            <a:ext cx="4284000" cy="1303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24" name="Google Shape;324;p22"/>
          <p:cNvSpPr txBox="1">
            <a:spLocks noGrp="1"/>
          </p:cNvSpPr>
          <p:nvPr>
            <p:ph type="body" idx="2"/>
          </p:nvPr>
        </p:nvSpPr>
        <p:spPr>
          <a:xfrm>
            <a:off x="1476000" y="4579555"/>
            <a:ext cx="4284000" cy="5229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22"/>
          <p:cNvSpPr txBox="1">
            <a:spLocks noGrp="1"/>
          </p:cNvSpPr>
          <p:nvPr>
            <p:ph type="subTitle" idx="3"/>
          </p:nvPr>
        </p:nvSpPr>
        <p:spPr>
          <a:xfrm>
            <a:off x="6998400" y="3143250"/>
            <a:ext cx="4284000" cy="1303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26" name="Google Shape;326;p22"/>
          <p:cNvSpPr txBox="1">
            <a:spLocks noGrp="1"/>
          </p:cNvSpPr>
          <p:nvPr>
            <p:ph type="body" idx="4"/>
          </p:nvPr>
        </p:nvSpPr>
        <p:spPr>
          <a:xfrm>
            <a:off x="6998400" y="4579555"/>
            <a:ext cx="4284000" cy="5229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22"/>
          <p:cNvSpPr txBox="1">
            <a:spLocks noGrp="1"/>
          </p:cNvSpPr>
          <p:nvPr>
            <p:ph type="subTitle" idx="5"/>
          </p:nvPr>
        </p:nvSpPr>
        <p:spPr>
          <a:xfrm>
            <a:off x="12520800" y="3143250"/>
            <a:ext cx="4284000" cy="1303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28" name="Google Shape;328;p22"/>
          <p:cNvSpPr txBox="1">
            <a:spLocks noGrp="1"/>
          </p:cNvSpPr>
          <p:nvPr>
            <p:ph type="body" idx="6"/>
          </p:nvPr>
        </p:nvSpPr>
        <p:spPr>
          <a:xfrm>
            <a:off x="12520800" y="4579592"/>
            <a:ext cx="4284000" cy="5229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22"/>
          <p:cNvSpPr/>
          <p:nvPr/>
        </p:nvSpPr>
        <p:spPr>
          <a:xfrm>
            <a:off x="2101200" y="2401500"/>
            <a:ext cx="3033600" cy="29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0" name="Google Shape;330;p22"/>
          <p:cNvSpPr/>
          <p:nvPr/>
        </p:nvSpPr>
        <p:spPr>
          <a:xfrm>
            <a:off x="7627200" y="2401500"/>
            <a:ext cx="3033600" cy="29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1" name="Google Shape;331;p22"/>
          <p:cNvSpPr/>
          <p:nvPr/>
        </p:nvSpPr>
        <p:spPr>
          <a:xfrm>
            <a:off x="13219700" y="2401500"/>
            <a:ext cx="3033600" cy="29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" type="blank">
  <p:cSld name="BLAN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23"/>
          <p:cNvSpPr/>
          <p:nvPr/>
        </p:nvSpPr>
        <p:spPr>
          <a:xfrm>
            <a:off x="0" y="598500"/>
            <a:ext cx="3237600" cy="909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35" name="Google Shape;335;p23"/>
          <p:cNvSpPr txBox="1">
            <a:spLocks noGrp="1"/>
          </p:cNvSpPr>
          <p:nvPr>
            <p:ph type="ctrTitle"/>
          </p:nvPr>
        </p:nvSpPr>
        <p:spPr>
          <a:xfrm rot="-5400000">
            <a:off x="-2515450" y="4539550"/>
            <a:ext cx="81180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23"/>
          <p:cNvSpPr txBox="1">
            <a:spLocks noGrp="1"/>
          </p:cNvSpPr>
          <p:nvPr>
            <p:ph type="subTitle" idx="1"/>
          </p:nvPr>
        </p:nvSpPr>
        <p:spPr>
          <a:xfrm>
            <a:off x="3750050" y="748800"/>
            <a:ext cx="13865400" cy="885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37" name="Google Shape;337;p23"/>
          <p:cNvSpPr txBox="1">
            <a:spLocks noGrp="1"/>
          </p:cNvSpPr>
          <p:nvPr>
            <p:ph type="body" idx="2"/>
          </p:nvPr>
        </p:nvSpPr>
        <p:spPr>
          <a:xfrm>
            <a:off x="3750050" y="1677600"/>
            <a:ext cx="13865400" cy="180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38" name="Google Shape;338;p23"/>
          <p:cNvSpPr txBox="1">
            <a:spLocks noGrp="1"/>
          </p:cNvSpPr>
          <p:nvPr>
            <p:ph type="subTitle" idx="3"/>
          </p:nvPr>
        </p:nvSpPr>
        <p:spPr>
          <a:xfrm>
            <a:off x="3750050" y="3736800"/>
            <a:ext cx="13865400" cy="885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body" idx="4"/>
          </p:nvPr>
        </p:nvSpPr>
        <p:spPr>
          <a:xfrm>
            <a:off x="3750050" y="4665600"/>
            <a:ext cx="13865400" cy="181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subTitle" idx="5"/>
          </p:nvPr>
        </p:nvSpPr>
        <p:spPr>
          <a:xfrm>
            <a:off x="3750050" y="6458400"/>
            <a:ext cx="13865400" cy="96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41" name="Google Shape;341;p23"/>
          <p:cNvSpPr txBox="1">
            <a:spLocks noGrp="1"/>
          </p:cNvSpPr>
          <p:nvPr>
            <p:ph type="body" idx="6"/>
          </p:nvPr>
        </p:nvSpPr>
        <p:spPr>
          <a:xfrm>
            <a:off x="3750050" y="7732800"/>
            <a:ext cx="13865400" cy="1807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CUSTOM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/>
          <p:nvPr/>
        </p:nvSpPr>
        <p:spPr>
          <a:xfrm>
            <a:off x="1044350" y="2209900"/>
            <a:ext cx="5135400" cy="768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44" name="Google Shape;344;p24"/>
          <p:cNvSpPr/>
          <p:nvPr/>
        </p:nvSpPr>
        <p:spPr>
          <a:xfrm>
            <a:off x="1044350" y="9897600"/>
            <a:ext cx="5135400" cy="38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45" name="Google Shape;345;p24"/>
          <p:cNvSpPr txBox="1">
            <a:spLocks noGrp="1"/>
          </p:cNvSpPr>
          <p:nvPr>
            <p:ph type="subTitle" idx="1"/>
          </p:nvPr>
        </p:nvSpPr>
        <p:spPr>
          <a:xfrm>
            <a:off x="1468800" y="2831000"/>
            <a:ext cx="4284000" cy="115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body" idx="2"/>
          </p:nvPr>
        </p:nvSpPr>
        <p:spPr>
          <a:xfrm>
            <a:off x="1470050" y="4134200"/>
            <a:ext cx="4284000" cy="5233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ctrTitle"/>
          </p:nvPr>
        </p:nvSpPr>
        <p:spPr>
          <a:xfrm>
            <a:off x="1069200" y="504300"/>
            <a:ext cx="161496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4"/>
          <p:cNvSpPr/>
          <p:nvPr/>
        </p:nvSpPr>
        <p:spPr>
          <a:xfrm>
            <a:off x="6576300" y="2209900"/>
            <a:ext cx="5135400" cy="768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49" name="Google Shape;349;p24"/>
          <p:cNvSpPr/>
          <p:nvPr/>
        </p:nvSpPr>
        <p:spPr>
          <a:xfrm>
            <a:off x="6576300" y="9897600"/>
            <a:ext cx="5135400" cy="38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50" name="Google Shape;350;p24"/>
          <p:cNvSpPr/>
          <p:nvPr/>
        </p:nvSpPr>
        <p:spPr>
          <a:xfrm>
            <a:off x="12108250" y="2209900"/>
            <a:ext cx="5135400" cy="768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51" name="Google Shape;351;p24"/>
          <p:cNvSpPr/>
          <p:nvPr/>
        </p:nvSpPr>
        <p:spPr>
          <a:xfrm>
            <a:off x="12108250" y="9897600"/>
            <a:ext cx="5135400" cy="38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52" name="Google Shape;352;p24"/>
          <p:cNvSpPr txBox="1">
            <a:spLocks noGrp="1"/>
          </p:cNvSpPr>
          <p:nvPr>
            <p:ph type="subTitle" idx="3"/>
          </p:nvPr>
        </p:nvSpPr>
        <p:spPr>
          <a:xfrm>
            <a:off x="7001375" y="2831000"/>
            <a:ext cx="4284000" cy="115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53" name="Google Shape;353;p24"/>
          <p:cNvSpPr txBox="1">
            <a:spLocks noGrp="1"/>
          </p:cNvSpPr>
          <p:nvPr>
            <p:ph type="body" idx="4"/>
          </p:nvPr>
        </p:nvSpPr>
        <p:spPr>
          <a:xfrm>
            <a:off x="7001975" y="4134200"/>
            <a:ext cx="4284000" cy="5233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subTitle" idx="5"/>
          </p:nvPr>
        </p:nvSpPr>
        <p:spPr>
          <a:xfrm>
            <a:off x="12533925" y="2785300"/>
            <a:ext cx="4284000" cy="115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55" name="Google Shape;355;p24"/>
          <p:cNvSpPr txBox="1">
            <a:spLocks noGrp="1"/>
          </p:cNvSpPr>
          <p:nvPr>
            <p:ph type="body" idx="6"/>
          </p:nvPr>
        </p:nvSpPr>
        <p:spPr>
          <a:xfrm>
            <a:off x="12534525" y="4088500"/>
            <a:ext cx="4284000" cy="5233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9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BLANK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0" y="0"/>
            <a:ext cx="50286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59" name="Google Shape;359;p25"/>
          <p:cNvSpPr txBox="1">
            <a:spLocks noGrp="1"/>
          </p:cNvSpPr>
          <p:nvPr>
            <p:ph type="ctrTitle"/>
          </p:nvPr>
        </p:nvSpPr>
        <p:spPr>
          <a:xfrm>
            <a:off x="5502050" y="509250"/>
            <a:ext cx="11660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ubTitle" idx="1"/>
          </p:nvPr>
        </p:nvSpPr>
        <p:spPr>
          <a:xfrm>
            <a:off x="5502050" y="1972950"/>
            <a:ext cx="11660400" cy="885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body" idx="2"/>
          </p:nvPr>
        </p:nvSpPr>
        <p:spPr>
          <a:xfrm>
            <a:off x="5502050" y="2901750"/>
            <a:ext cx="11660400" cy="149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subTitle" idx="3"/>
          </p:nvPr>
        </p:nvSpPr>
        <p:spPr>
          <a:xfrm>
            <a:off x="5502050" y="4577750"/>
            <a:ext cx="11660400" cy="885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body" idx="4"/>
          </p:nvPr>
        </p:nvSpPr>
        <p:spPr>
          <a:xfrm>
            <a:off x="5502050" y="5506550"/>
            <a:ext cx="11660400" cy="149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subTitle" idx="5"/>
          </p:nvPr>
        </p:nvSpPr>
        <p:spPr>
          <a:xfrm>
            <a:off x="5502050" y="7146550"/>
            <a:ext cx="11660400" cy="96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body" idx="6"/>
          </p:nvPr>
        </p:nvSpPr>
        <p:spPr>
          <a:xfrm>
            <a:off x="5502050" y="8111350"/>
            <a:ext cx="11660400" cy="149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>
            <a:spLocks noGrp="1"/>
          </p:cNvSpPr>
          <p:nvPr>
            <p:ph type="pic" idx="7"/>
          </p:nvPr>
        </p:nvSpPr>
        <p:spPr>
          <a:xfrm>
            <a:off x="385831" y="1935750"/>
            <a:ext cx="4257000" cy="245940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"/>
          <p:cNvSpPr>
            <a:spLocks noGrp="1"/>
          </p:cNvSpPr>
          <p:nvPr>
            <p:ph type="pic" idx="8"/>
          </p:nvPr>
        </p:nvSpPr>
        <p:spPr>
          <a:xfrm>
            <a:off x="385831" y="4541150"/>
            <a:ext cx="4257000" cy="24594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"/>
          <p:cNvSpPr>
            <a:spLocks noGrp="1"/>
          </p:cNvSpPr>
          <p:nvPr>
            <p:ph type="pic" idx="9"/>
          </p:nvPr>
        </p:nvSpPr>
        <p:spPr>
          <a:xfrm>
            <a:off x="385831" y="7146550"/>
            <a:ext cx="4257000" cy="2459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CUSTOM_1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/>
          <p:nvPr/>
        </p:nvSpPr>
        <p:spPr>
          <a:xfrm>
            <a:off x="0" y="4089600"/>
            <a:ext cx="18288000" cy="619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71" name="Google Shape;371;p26"/>
          <p:cNvSpPr txBox="1">
            <a:spLocks noGrp="1"/>
          </p:cNvSpPr>
          <p:nvPr>
            <p:ph type="subTitle" idx="1"/>
          </p:nvPr>
        </p:nvSpPr>
        <p:spPr>
          <a:xfrm>
            <a:off x="907200" y="5047200"/>
            <a:ext cx="3614400" cy="94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2" name="Google Shape;372;p26"/>
          <p:cNvSpPr txBox="1">
            <a:spLocks noGrp="1"/>
          </p:cNvSpPr>
          <p:nvPr>
            <p:ph type="body" idx="2"/>
          </p:nvPr>
        </p:nvSpPr>
        <p:spPr>
          <a:xfrm>
            <a:off x="907200" y="5990400"/>
            <a:ext cx="3614400" cy="322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26"/>
          <p:cNvSpPr txBox="1">
            <a:spLocks noGrp="1"/>
          </p:cNvSpPr>
          <p:nvPr>
            <p:ph type="subTitle" idx="3"/>
          </p:nvPr>
        </p:nvSpPr>
        <p:spPr>
          <a:xfrm>
            <a:off x="5068800" y="5047200"/>
            <a:ext cx="3614400" cy="94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4" name="Google Shape;374;p26"/>
          <p:cNvSpPr txBox="1">
            <a:spLocks noGrp="1"/>
          </p:cNvSpPr>
          <p:nvPr>
            <p:ph type="body" idx="4"/>
          </p:nvPr>
        </p:nvSpPr>
        <p:spPr>
          <a:xfrm>
            <a:off x="5068800" y="5990400"/>
            <a:ext cx="3614400" cy="322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26"/>
          <p:cNvSpPr txBox="1">
            <a:spLocks noGrp="1"/>
          </p:cNvSpPr>
          <p:nvPr>
            <p:ph type="subTitle" idx="5"/>
          </p:nvPr>
        </p:nvSpPr>
        <p:spPr>
          <a:xfrm>
            <a:off x="9518400" y="5071938"/>
            <a:ext cx="3614400" cy="94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6" name="Google Shape;376;p26"/>
          <p:cNvSpPr txBox="1">
            <a:spLocks noGrp="1"/>
          </p:cNvSpPr>
          <p:nvPr>
            <p:ph type="body" idx="6"/>
          </p:nvPr>
        </p:nvSpPr>
        <p:spPr>
          <a:xfrm>
            <a:off x="9518400" y="5990400"/>
            <a:ext cx="3614400" cy="322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26"/>
          <p:cNvSpPr txBox="1">
            <a:spLocks noGrp="1"/>
          </p:cNvSpPr>
          <p:nvPr>
            <p:ph type="subTitle" idx="7"/>
          </p:nvPr>
        </p:nvSpPr>
        <p:spPr>
          <a:xfrm>
            <a:off x="13888800" y="5047200"/>
            <a:ext cx="3614400" cy="94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78" name="Google Shape;378;p26"/>
          <p:cNvSpPr txBox="1">
            <a:spLocks noGrp="1"/>
          </p:cNvSpPr>
          <p:nvPr>
            <p:ph type="body" idx="8"/>
          </p:nvPr>
        </p:nvSpPr>
        <p:spPr>
          <a:xfrm>
            <a:off x="13888800" y="5990400"/>
            <a:ext cx="3614400" cy="322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ctrTitle"/>
          </p:nvPr>
        </p:nvSpPr>
        <p:spPr>
          <a:xfrm>
            <a:off x="907200" y="1363900"/>
            <a:ext cx="16070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CUSTOM_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/>
          <p:nvPr/>
        </p:nvSpPr>
        <p:spPr>
          <a:xfrm>
            <a:off x="0" y="6760950"/>
            <a:ext cx="18288000" cy="352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82" name="Google Shape;382;p27"/>
          <p:cNvSpPr/>
          <p:nvPr/>
        </p:nvSpPr>
        <p:spPr>
          <a:xfrm>
            <a:off x="1236450" y="3522600"/>
            <a:ext cx="3681600" cy="676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83" name="Google Shape;383;p27"/>
          <p:cNvSpPr/>
          <p:nvPr/>
        </p:nvSpPr>
        <p:spPr>
          <a:xfrm>
            <a:off x="5244250" y="3522600"/>
            <a:ext cx="3681600" cy="676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84" name="Google Shape;384;p27"/>
          <p:cNvSpPr/>
          <p:nvPr/>
        </p:nvSpPr>
        <p:spPr>
          <a:xfrm>
            <a:off x="9252050" y="3522600"/>
            <a:ext cx="3681600" cy="676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85" name="Google Shape;385;p27"/>
          <p:cNvSpPr/>
          <p:nvPr/>
        </p:nvSpPr>
        <p:spPr>
          <a:xfrm>
            <a:off x="13259850" y="3522600"/>
            <a:ext cx="3681600" cy="676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86" name="Google Shape;386;p27"/>
          <p:cNvSpPr/>
          <p:nvPr/>
        </p:nvSpPr>
        <p:spPr>
          <a:xfrm>
            <a:off x="2445750" y="3222800"/>
            <a:ext cx="1263000" cy="126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87" name="Google Shape;387;p27"/>
          <p:cNvSpPr/>
          <p:nvPr/>
        </p:nvSpPr>
        <p:spPr>
          <a:xfrm>
            <a:off x="6453550" y="3222800"/>
            <a:ext cx="1263000" cy="126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88" name="Google Shape;388;p27"/>
          <p:cNvSpPr/>
          <p:nvPr/>
        </p:nvSpPr>
        <p:spPr>
          <a:xfrm>
            <a:off x="10461350" y="3222800"/>
            <a:ext cx="1263000" cy="126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89" name="Google Shape;389;p27"/>
          <p:cNvSpPr/>
          <p:nvPr/>
        </p:nvSpPr>
        <p:spPr>
          <a:xfrm>
            <a:off x="14469150" y="3222800"/>
            <a:ext cx="1263000" cy="126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390" name="Google Shape;390;p27"/>
          <p:cNvSpPr txBox="1">
            <a:spLocks noGrp="1"/>
          </p:cNvSpPr>
          <p:nvPr>
            <p:ph type="subTitle" idx="1"/>
          </p:nvPr>
        </p:nvSpPr>
        <p:spPr>
          <a:xfrm>
            <a:off x="1490400" y="5126400"/>
            <a:ext cx="3146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1" name="Google Shape;391;p27"/>
          <p:cNvSpPr txBox="1">
            <a:spLocks noGrp="1"/>
          </p:cNvSpPr>
          <p:nvPr>
            <p:ph type="body" idx="2"/>
          </p:nvPr>
        </p:nvSpPr>
        <p:spPr>
          <a:xfrm>
            <a:off x="1490400" y="6220800"/>
            <a:ext cx="3146400" cy="308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27"/>
          <p:cNvSpPr txBox="1">
            <a:spLocks noGrp="1"/>
          </p:cNvSpPr>
          <p:nvPr>
            <p:ph type="subTitle" idx="3"/>
          </p:nvPr>
        </p:nvSpPr>
        <p:spPr>
          <a:xfrm>
            <a:off x="5551200" y="5126400"/>
            <a:ext cx="3146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3" name="Google Shape;393;p27"/>
          <p:cNvSpPr txBox="1">
            <a:spLocks noGrp="1"/>
          </p:cNvSpPr>
          <p:nvPr>
            <p:ph type="body" idx="4"/>
          </p:nvPr>
        </p:nvSpPr>
        <p:spPr>
          <a:xfrm>
            <a:off x="5551200" y="6220800"/>
            <a:ext cx="3146400" cy="308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7"/>
          <p:cNvSpPr txBox="1">
            <a:spLocks noGrp="1"/>
          </p:cNvSpPr>
          <p:nvPr>
            <p:ph type="subTitle" idx="5"/>
          </p:nvPr>
        </p:nvSpPr>
        <p:spPr>
          <a:xfrm>
            <a:off x="9561600" y="5126400"/>
            <a:ext cx="3146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5" name="Google Shape;395;p27"/>
          <p:cNvSpPr txBox="1">
            <a:spLocks noGrp="1"/>
          </p:cNvSpPr>
          <p:nvPr>
            <p:ph type="body" idx="6"/>
          </p:nvPr>
        </p:nvSpPr>
        <p:spPr>
          <a:xfrm>
            <a:off x="9561600" y="6220800"/>
            <a:ext cx="3146400" cy="308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27"/>
          <p:cNvSpPr txBox="1">
            <a:spLocks noGrp="1"/>
          </p:cNvSpPr>
          <p:nvPr>
            <p:ph type="subTitle" idx="7"/>
          </p:nvPr>
        </p:nvSpPr>
        <p:spPr>
          <a:xfrm>
            <a:off x="13564800" y="5126400"/>
            <a:ext cx="3146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397" name="Google Shape;397;p27"/>
          <p:cNvSpPr txBox="1">
            <a:spLocks noGrp="1"/>
          </p:cNvSpPr>
          <p:nvPr>
            <p:ph type="body" idx="8"/>
          </p:nvPr>
        </p:nvSpPr>
        <p:spPr>
          <a:xfrm>
            <a:off x="13564800" y="6220800"/>
            <a:ext cx="3146400" cy="308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27"/>
          <p:cNvSpPr txBox="1">
            <a:spLocks noGrp="1"/>
          </p:cNvSpPr>
          <p:nvPr>
            <p:ph type="ctrTitle"/>
          </p:nvPr>
        </p:nvSpPr>
        <p:spPr>
          <a:xfrm>
            <a:off x="907200" y="770400"/>
            <a:ext cx="16070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7"/>
          <p:cNvSpPr txBox="1"/>
          <p:nvPr/>
        </p:nvSpPr>
        <p:spPr>
          <a:xfrm>
            <a:off x="2445750" y="3222800"/>
            <a:ext cx="12630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Hanken Grotesk ExtraBold"/>
                <a:ea typeface="Hanken Grotesk ExtraBold"/>
                <a:cs typeface="Hanken Grotesk ExtraBold"/>
                <a:sym typeface="Hanken Grotesk ExtraBold"/>
              </a:rPr>
              <a:t>01</a:t>
            </a:r>
            <a:endParaRPr sz="4000">
              <a:solidFill>
                <a:schemeClr val="dk1"/>
              </a:solidFill>
              <a:latin typeface="Hanken Grotesk ExtraBold"/>
              <a:ea typeface="Hanken Grotesk ExtraBold"/>
              <a:cs typeface="Hanken Grotesk ExtraBold"/>
              <a:sym typeface="Hanken Grotesk ExtraBold"/>
            </a:endParaRPr>
          </a:p>
        </p:txBody>
      </p:sp>
      <p:sp>
        <p:nvSpPr>
          <p:cNvPr id="400" name="Google Shape;400;p27"/>
          <p:cNvSpPr txBox="1"/>
          <p:nvPr/>
        </p:nvSpPr>
        <p:spPr>
          <a:xfrm>
            <a:off x="6453550" y="3222800"/>
            <a:ext cx="12630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Hanken Grotesk ExtraBold"/>
                <a:ea typeface="Hanken Grotesk ExtraBold"/>
                <a:cs typeface="Hanken Grotesk ExtraBold"/>
                <a:sym typeface="Hanken Grotesk ExtraBold"/>
              </a:rPr>
              <a:t>02</a:t>
            </a:r>
            <a:endParaRPr sz="4000">
              <a:solidFill>
                <a:schemeClr val="dk1"/>
              </a:solidFill>
              <a:latin typeface="Hanken Grotesk ExtraBold"/>
              <a:ea typeface="Hanken Grotesk ExtraBold"/>
              <a:cs typeface="Hanken Grotesk ExtraBold"/>
              <a:sym typeface="Hanken Grotesk ExtraBold"/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10461350" y="3222800"/>
            <a:ext cx="12630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Hanken Grotesk ExtraBold"/>
                <a:ea typeface="Hanken Grotesk ExtraBold"/>
                <a:cs typeface="Hanken Grotesk ExtraBold"/>
                <a:sym typeface="Hanken Grotesk ExtraBold"/>
              </a:rPr>
              <a:t>03</a:t>
            </a:r>
            <a:endParaRPr sz="4000">
              <a:solidFill>
                <a:schemeClr val="dk1"/>
              </a:solidFill>
              <a:latin typeface="Hanken Grotesk ExtraBold"/>
              <a:ea typeface="Hanken Grotesk ExtraBold"/>
              <a:cs typeface="Hanken Grotesk ExtraBold"/>
              <a:sym typeface="Hanken Grotesk ExtraBold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14469150" y="3222800"/>
            <a:ext cx="1263000" cy="12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Hanken Grotesk ExtraBold"/>
                <a:ea typeface="Hanken Grotesk ExtraBold"/>
                <a:cs typeface="Hanken Grotesk ExtraBold"/>
                <a:sym typeface="Hanken Grotesk ExtraBold"/>
              </a:rPr>
              <a:t>04</a:t>
            </a:r>
            <a:endParaRPr sz="4000">
              <a:solidFill>
                <a:schemeClr val="dk1"/>
              </a:solidFill>
              <a:latin typeface="Hanken Grotesk ExtraBold"/>
              <a:ea typeface="Hanken Grotesk ExtraBold"/>
              <a:cs typeface="Hanken Grotesk ExtraBold"/>
              <a:sym typeface="Hanken Grotesk ExtraBold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CUSTOM_3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/>
          <p:nvPr/>
        </p:nvSpPr>
        <p:spPr>
          <a:xfrm>
            <a:off x="1151850" y="2377250"/>
            <a:ext cx="17136600" cy="717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cxnSp>
        <p:nvCxnSpPr>
          <p:cNvPr id="405" name="Google Shape;405;p28"/>
          <p:cNvCxnSpPr/>
          <p:nvPr/>
        </p:nvCxnSpPr>
        <p:spPr>
          <a:xfrm>
            <a:off x="1997211" y="3234348"/>
            <a:ext cx="8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28"/>
          <p:cNvSpPr txBox="1">
            <a:spLocks noGrp="1"/>
          </p:cNvSpPr>
          <p:nvPr>
            <p:ph type="subTitle" idx="1"/>
          </p:nvPr>
        </p:nvSpPr>
        <p:spPr>
          <a:xfrm>
            <a:off x="1970100" y="4168925"/>
            <a:ext cx="44352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07" name="Google Shape;407;p28"/>
          <p:cNvSpPr txBox="1">
            <a:spLocks noGrp="1"/>
          </p:cNvSpPr>
          <p:nvPr>
            <p:ph type="body" idx="2"/>
          </p:nvPr>
        </p:nvSpPr>
        <p:spPr>
          <a:xfrm>
            <a:off x="1970100" y="5263325"/>
            <a:ext cx="4435200" cy="347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28"/>
          <p:cNvSpPr txBox="1">
            <a:spLocks noGrp="1"/>
          </p:cNvSpPr>
          <p:nvPr>
            <p:ph type="ctrTitle"/>
          </p:nvPr>
        </p:nvSpPr>
        <p:spPr>
          <a:xfrm>
            <a:off x="1151850" y="751600"/>
            <a:ext cx="161556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409" name="Google Shape;409;p28"/>
          <p:cNvCxnSpPr/>
          <p:nvPr/>
        </p:nvCxnSpPr>
        <p:spPr>
          <a:xfrm>
            <a:off x="7529661" y="3190198"/>
            <a:ext cx="8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28"/>
          <p:cNvSpPr txBox="1">
            <a:spLocks noGrp="1"/>
          </p:cNvSpPr>
          <p:nvPr>
            <p:ph type="subTitle" idx="3"/>
          </p:nvPr>
        </p:nvSpPr>
        <p:spPr>
          <a:xfrm>
            <a:off x="7502550" y="4124775"/>
            <a:ext cx="44352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body" idx="4"/>
          </p:nvPr>
        </p:nvSpPr>
        <p:spPr>
          <a:xfrm>
            <a:off x="7502550" y="5219175"/>
            <a:ext cx="4435200" cy="347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412" name="Google Shape;412;p28"/>
          <p:cNvCxnSpPr/>
          <p:nvPr/>
        </p:nvCxnSpPr>
        <p:spPr>
          <a:xfrm>
            <a:off x="13062111" y="3190198"/>
            <a:ext cx="853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28"/>
          <p:cNvSpPr txBox="1">
            <a:spLocks noGrp="1"/>
          </p:cNvSpPr>
          <p:nvPr>
            <p:ph type="subTitle" idx="5"/>
          </p:nvPr>
        </p:nvSpPr>
        <p:spPr>
          <a:xfrm>
            <a:off x="13035000" y="4124775"/>
            <a:ext cx="44352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14" name="Google Shape;414;p28"/>
          <p:cNvSpPr txBox="1">
            <a:spLocks noGrp="1"/>
          </p:cNvSpPr>
          <p:nvPr>
            <p:ph type="body" idx="6"/>
          </p:nvPr>
        </p:nvSpPr>
        <p:spPr>
          <a:xfrm>
            <a:off x="13035000" y="5219175"/>
            <a:ext cx="4435200" cy="347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CUSTOM_4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9"/>
          <p:cNvSpPr/>
          <p:nvPr/>
        </p:nvSpPr>
        <p:spPr>
          <a:xfrm>
            <a:off x="775600" y="2890951"/>
            <a:ext cx="5446200" cy="5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17" name="Google Shape;417;p29"/>
          <p:cNvSpPr/>
          <p:nvPr/>
        </p:nvSpPr>
        <p:spPr>
          <a:xfrm>
            <a:off x="6432250" y="2890951"/>
            <a:ext cx="5446200" cy="5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18" name="Google Shape;418;p29"/>
          <p:cNvSpPr/>
          <p:nvPr/>
        </p:nvSpPr>
        <p:spPr>
          <a:xfrm>
            <a:off x="12088900" y="2890951"/>
            <a:ext cx="5446200" cy="5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19" name="Google Shape;419;p29"/>
          <p:cNvSpPr txBox="1">
            <a:spLocks noGrp="1"/>
          </p:cNvSpPr>
          <p:nvPr>
            <p:ph type="ctrTitle"/>
          </p:nvPr>
        </p:nvSpPr>
        <p:spPr>
          <a:xfrm>
            <a:off x="756000" y="871200"/>
            <a:ext cx="167832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9"/>
          <p:cNvSpPr txBox="1">
            <a:spLocks noGrp="1"/>
          </p:cNvSpPr>
          <p:nvPr>
            <p:ph type="subTitle" idx="1"/>
          </p:nvPr>
        </p:nvSpPr>
        <p:spPr>
          <a:xfrm>
            <a:off x="813600" y="3607200"/>
            <a:ext cx="5436000" cy="109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21" name="Google Shape;421;p29"/>
          <p:cNvSpPr txBox="1">
            <a:spLocks noGrp="1"/>
          </p:cNvSpPr>
          <p:nvPr>
            <p:ph type="body" idx="2"/>
          </p:nvPr>
        </p:nvSpPr>
        <p:spPr>
          <a:xfrm>
            <a:off x="813600" y="4867200"/>
            <a:ext cx="5436000" cy="424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29"/>
          <p:cNvSpPr txBox="1">
            <a:spLocks noGrp="1"/>
          </p:cNvSpPr>
          <p:nvPr>
            <p:ph type="subTitle" idx="3"/>
          </p:nvPr>
        </p:nvSpPr>
        <p:spPr>
          <a:xfrm>
            <a:off x="6437350" y="3607200"/>
            <a:ext cx="5436000" cy="109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23" name="Google Shape;423;p29"/>
          <p:cNvSpPr txBox="1">
            <a:spLocks noGrp="1"/>
          </p:cNvSpPr>
          <p:nvPr>
            <p:ph type="body" idx="4"/>
          </p:nvPr>
        </p:nvSpPr>
        <p:spPr>
          <a:xfrm>
            <a:off x="6437350" y="4867200"/>
            <a:ext cx="5436000" cy="424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29"/>
          <p:cNvSpPr txBox="1">
            <a:spLocks noGrp="1"/>
          </p:cNvSpPr>
          <p:nvPr>
            <p:ph type="subTitle" idx="5"/>
          </p:nvPr>
        </p:nvSpPr>
        <p:spPr>
          <a:xfrm>
            <a:off x="12061100" y="3607200"/>
            <a:ext cx="5436000" cy="109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body" idx="6"/>
          </p:nvPr>
        </p:nvSpPr>
        <p:spPr>
          <a:xfrm>
            <a:off x="12061100" y="4867200"/>
            <a:ext cx="5436000" cy="424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CUSTOM_5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0"/>
          <p:cNvSpPr/>
          <p:nvPr/>
        </p:nvSpPr>
        <p:spPr>
          <a:xfrm>
            <a:off x="0" y="6863400"/>
            <a:ext cx="744000" cy="34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0"/>
          <p:cNvSpPr/>
          <p:nvPr/>
        </p:nvSpPr>
        <p:spPr>
          <a:xfrm>
            <a:off x="0" y="0"/>
            <a:ext cx="744000" cy="686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3216950" y="0"/>
            <a:ext cx="15070800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0"/>
          <p:cNvSpPr txBox="1">
            <a:spLocks noGrp="1"/>
          </p:cNvSpPr>
          <p:nvPr>
            <p:ph type="ctrTitle"/>
          </p:nvPr>
        </p:nvSpPr>
        <p:spPr>
          <a:xfrm rot="-5400000">
            <a:off x="-2777550" y="4596300"/>
            <a:ext cx="93030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431" name="Google Shape;431;p30"/>
          <p:cNvCxnSpPr/>
          <p:nvPr/>
        </p:nvCxnSpPr>
        <p:spPr>
          <a:xfrm rot="10800000">
            <a:off x="3003700" y="952500"/>
            <a:ext cx="1572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0"/>
          <p:cNvSpPr/>
          <p:nvPr/>
        </p:nvSpPr>
        <p:spPr>
          <a:xfrm rot="5400000">
            <a:off x="3707450" y="792000"/>
            <a:ext cx="321000" cy="32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33" name="Google Shape;433;p30"/>
          <p:cNvSpPr txBox="1">
            <a:spLocks noGrp="1"/>
          </p:cNvSpPr>
          <p:nvPr>
            <p:ph type="subTitle" idx="1"/>
          </p:nvPr>
        </p:nvSpPr>
        <p:spPr>
          <a:xfrm>
            <a:off x="3707450" y="1617900"/>
            <a:ext cx="4300200" cy="109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34" name="Google Shape;434;p30"/>
          <p:cNvSpPr txBox="1">
            <a:spLocks noGrp="1"/>
          </p:cNvSpPr>
          <p:nvPr>
            <p:ph type="body" idx="2"/>
          </p:nvPr>
        </p:nvSpPr>
        <p:spPr>
          <a:xfrm>
            <a:off x="3707450" y="2877900"/>
            <a:ext cx="4300200" cy="633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5" name="Google Shape;435;p30"/>
          <p:cNvSpPr/>
          <p:nvPr/>
        </p:nvSpPr>
        <p:spPr>
          <a:xfrm rot="5400000">
            <a:off x="8298800" y="792000"/>
            <a:ext cx="321000" cy="32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36" name="Google Shape;436;p30"/>
          <p:cNvSpPr txBox="1">
            <a:spLocks noGrp="1"/>
          </p:cNvSpPr>
          <p:nvPr>
            <p:ph type="subTitle" idx="3"/>
          </p:nvPr>
        </p:nvSpPr>
        <p:spPr>
          <a:xfrm>
            <a:off x="8298800" y="1617900"/>
            <a:ext cx="4300200" cy="109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37" name="Google Shape;437;p30"/>
          <p:cNvSpPr txBox="1">
            <a:spLocks noGrp="1"/>
          </p:cNvSpPr>
          <p:nvPr>
            <p:ph type="body" idx="4"/>
          </p:nvPr>
        </p:nvSpPr>
        <p:spPr>
          <a:xfrm>
            <a:off x="8298800" y="2877900"/>
            <a:ext cx="4300200" cy="633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0"/>
          <p:cNvSpPr/>
          <p:nvPr/>
        </p:nvSpPr>
        <p:spPr>
          <a:xfrm rot="5400000">
            <a:off x="12890150" y="792000"/>
            <a:ext cx="321000" cy="32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39" name="Google Shape;439;p30"/>
          <p:cNvSpPr txBox="1">
            <a:spLocks noGrp="1"/>
          </p:cNvSpPr>
          <p:nvPr>
            <p:ph type="subTitle" idx="5"/>
          </p:nvPr>
        </p:nvSpPr>
        <p:spPr>
          <a:xfrm>
            <a:off x="12890150" y="1617900"/>
            <a:ext cx="4300200" cy="109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40" name="Google Shape;440;p30"/>
          <p:cNvSpPr txBox="1">
            <a:spLocks noGrp="1"/>
          </p:cNvSpPr>
          <p:nvPr>
            <p:ph type="body" idx="6"/>
          </p:nvPr>
        </p:nvSpPr>
        <p:spPr>
          <a:xfrm>
            <a:off x="12890150" y="2877900"/>
            <a:ext cx="4300200" cy="633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CUSTOM_6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/>
          <p:nvPr/>
        </p:nvSpPr>
        <p:spPr>
          <a:xfrm>
            <a:off x="4183650" y="2581250"/>
            <a:ext cx="9931800" cy="2354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43" name="Google Shape;443;p31"/>
          <p:cNvSpPr/>
          <p:nvPr/>
        </p:nvSpPr>
        <p:spPr>
          <a:xfrm>
            <a:off x="3306050" y="3832750"/>
            <a:ext cx="11943600" cy="181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cxnSp>
        <p:nvCxnSpPr>
          <p:cNvPr id="444" name="Google Shape;444;p31"/>
          <p:cNvCxnSpPr/>
          <p:nvPr/>
        </p:nvCxnSpPr>
        <p:spPr>
          <a:xfrm rot="10800000">
            <a:off x="9229750" y="2748050"/>
            <a:ext cx="0" cy="66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45" name="Google Shape;445;p31"/>
          <p:cNvSpPr/>
          <p:nvPr/>
        </p:nvSpPr>
        <p:spPr>
          <a:xfrm>
            <a:off x="1957650" y="3705600"/>
            <a:ext cx="4473600" cy="658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46" name="Google Shape;446;p31"/>
          <p:cNvSpPr/>
          <p:nvPr/>
        </p:nvSpPr>
        <p:spPr>
          <a:xfrm>
            <a:off x="6907200" y="3705600"/>
            <a:ext cx="4473600" cy="65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47" name="Google Shape;447;p31"/>
          <p:cNvSpPr/>
          <p:nvPr/>
        </p:nvSpPr>
        <p:spPr>
          <a:xfrm>
            <a:off x="11856750" y="3705600"/>
            <a:ext cx="4473600" cy="658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48" name="Google Shape;448;p31"/>
          <p:cNvSpPr/>
          <p:nvPr/>
        </p:nvSpPr>
        <p:spPr>
          <a:xfrm>
            <a:off x="1957650" y="10084200"/>
            <a:ext cx="4473600" cy="2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49" name="Google Shape;449;p31"/>
          <p:cNvSpPr/>
          <p:nvPr/>
        </p:nvSpPr>
        <p:spPr>
          <a:xfrm>
            <a:off x="6907200" y="10084200"/>
            <a:ext cx="4473600" cy="2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50" name="Google Shape;450;p31"/>
          <p:cNvSpPr/>
          <p:nvPr/>
        </p:nvSpPr>
        <p:spPr>
          <a:xfrm>
            <a:off x="11856750" y="10084200"/>
            <a:ext cx="4473600" cy="2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51" name="Google Shape;451;p31"/>
          <p:cNvSpPr/>
          <p:nvPr/>
        </p:nvSpPr>
        <p:spPr>
          <a:xfrm>
            <a:off x="3970450" y="3534350"/>
            <a:ext cx="448200" cy="44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52" name="Google Shape;452;p31"/>
          <p:cNvSpPr/>
          <p:nvPr/>
        </p:nvSpPr>
        <p:spPr>
          <a:xfrm>
            <a:off x="9005650" y="3534350"/>
            <a:ext cx="448200" cy="4482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53" name="Google Shape;453;p31"/>
          <p:cNvSpPr/>
          <p:nvPr/>
        </p:nvSpPr>
        <p:spPr>
          <a:xfrm>
            <a:off x="13869350" y="3534350"/>
            <a:ext cx="448200" cy="44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54" name="Google Shape;454;p31"/>
          <p:cNvSpPr txBox="1">
            <a:spLocks noGrp="1"/>
          </p:cNvSpPr>
          <p:nvPr>
            <p:ph type="ctrTitle"/>
          </p:nvPr>
        </p:nvSpPr>
        <p:spPr>
          <a:xfrm>
            <a:off x="4183200" y="856800"/>
            <a:ext cx="9928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308000" y="4644000"/>
            <a:ext cx="3679200" cy="114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anken Grotesk"/>
              <a:buNone/>
              <a:defRPr sz="28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Hanken Grotesk"/>
              <a:buNone/>
              <a:defRPr sz="4200" b="1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56" name="Google Shape;456;p31"/>
          <p:cNvSpPr txBox="1">
            <a:spLocks noGrp="1"/>
          </p:cNvSpPr>
          <p:nvPr>
            <p:ph type="body" idx="2"/>
          </p:nvPr>
        </p:nvSpPr>
        <p:spPr>
          <a:xfrm>
            <a:off x="7305373" y="5860800"/>
            <a:ext cx="3677400" cy="4010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31"/>
          <p:cNvSpPr txBox="1">
            <a:spLocks noGrp="1"/>
          </p:cNvSpPr>
          <p:nvPr>
            <p:ph type="subTitle" idx="3"/>
          </p:nvPr>
        </p:nvSpPr>
        <p:spPr>
          <a:xfrm>
            <a:off x="2354400" y="4644000"/>
            <a:ext cx="3679200" cy="114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58" name="Google Shape;458;p31"/>
          <p:cNvSpPr txBox="1">
            <a:spLocks noGrp="1"/>
          </p:cNvSpPr>
          <p:nvPr>
            <p:ph type="body" idx="4"/>
          </p:nvPr>
        </p:nvSpPr>
        <p:spPr>
          <a:xfrm>
            <a:off x="2354400" y="5860800"/>
            <a:ext cx="3677400" cy="4010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31"/>
          <p:cNvSpPr txBox="1">
            <a:spLocks noGrp="1"/>
          </p:cNvSpPr>
          <p:nvPr>
            <p:ph type="subTitle" idx="5"/>
          </p:nvPr>
        </p:nvSpPr>
        <p:spPr>
          <a:xfrm>
            <a:off x="12254400" y="4644000"/>
            <a:ext cx="3679200" cy="114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60" name="Google Shape;460;p31"/>
          <p:cNvSpPr txBox="1">
            <a:spLocks noGrp="1"/>
          </p:cNvSpPr>
          <p:nvPr>
            <p:ph type="body" idx="6"/>
          </p:nvPr>
        </p:nvSpPr>
        <p:spPr>
          <a:xfrm>
            <a:off x="12249151" y="5860800"/>
            <a:ext cx="3677400" cy="4010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491750" y="1905263"/>
            <a:ext cx="9653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3456200" y="47428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54" name="Google Shape;54;p4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028700" y="460736"/>
            <a:ext cx="614836" cy="647816"/>
          </a:xfrm>
          <a:custGeom>
            <a:avLst/>
            <a:gdLst/>
            <a:ahLst/>
            <a:cxnLst/>
            <a:rect l="l" t="t" r="r" b="b"/>
            <a:pathLst>
              <a:path w="614836" h="647816" extrusionOk="0">
                <a:moveTo>
                  <a:pt x="0" y="0"/>
                </a:moveTo>
                <a:lnTo>
                  <a:pt x="614836" y="0"/>
                </a:lnTo>
                <a:lnTo>
                  <a:pt x="614836" y="647816"/>
                </a:lnTo>
                <a:lnTo>
                  <a:pt x="0" y="64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Google Shape;56;p4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57" name="Google Shape;57;p4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58" name="Google Shape;58;p4"/>
          <p:cNvSpPr txBox="1"/>
          <p:nvPr/>
        </p:nvSpPr>
        <p:spPr>
          <a:xfrm>
            <a:off x="1869314" y="63224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 rot="-5400000">
            <a:off x="14324431" y="8192126"/>
            <a:ext cx="2682151" cy="5247754"/>
          </a:xfrm>
          <a:custGeom>
            <a:avLst/>
            <a:gdLst/>
            <a:ahLst/>
            <a:cxnLst/>
            <a:rect l="l" t="t" r="r" b="b"/>
            <a:pathLst>
              <a:path w="2988469" h="5847080" extrusionOk="0">
                <a:moveTo>
                  <a:pt x="2988469" y="5847080"/>
                </a:moveTo>
                <a:lnTo>
                  <a:pt x="0" y="5847080"/>
                </a:lnTo>
                <a:lnTo>
                  <a:pt x="0" y="0"/>
                </a:lnTo>
                <a:lnTo>
                  <a:pt x="1343611" y="0"/>
                </a:lnTo>
                <a:cubicBezTo>
                  <a:pt x="2252681" y="0"/>
                  <a:pt x="2988469" y="702310"/>
                  <a:pt x="2988469" y="1567180"/>
                </a:cubicBezTo>
                <a:lnTo>
                  <a:pt x="2988469" y="5847080"/>
                </a:lnTo>
                <a:close/>
              </a:path>
            </a:pathLst>
          </a:custGeom>
          <a:solidFill>
            <a:srgbClr val="05DBFE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4"/>
          <p:cNvGrpSpPr/>
          <p:nvPr/>
        </p:nvGrpSpPr>
        <p:grpSpPr>
          <a:xfrm>
            <a:off x="15298026" y="9214028"/>
            <a:ext cx="2465513" cy="523220"/>
            <a:chOff x="0" y="6"/>
            <a:chExt cx="3287350" cy="697626"/>
          </a:xfrm>
        </p:grpSpPr>
        <p:grpSp>
          <p:nvGrpSpPr>
            <p:cNvPr id="61" name="Google Shape;61;p4"/>
            <p:cNvGrpSpPr/>
            <p:nvPr/>
          </p:nvGrpSpPr>
          <p:grpSpPr>
            <a:xfrm rot="-5400000">
              <a:off x="0" y="6"/>
              <a:ext cx="697626" cy="697626"/>
              <a:chOff x="0" y="0"/>
              <a:chExt cx="812800" cy="812800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-5400000">
              <a:off x="1295192" y="6"/>
              <a:ext cx="697626" cy="697626"/>
              <a:chOff x="0" y="0"/>
              <a:chExt cx="812800" cy="81280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-5400000">
              <a:off x="2589724" y="6"/>
              <a:ext cx="697626" cy="697626"/>
              <a:chOff x="0" y="0"/>
              <a:chExt cx="812800" cy="8128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" name="Google Shape;70;p4"/>
          <p:cNvSpPr/>
          <p:nvPr/>
        </p:nvSpPr>
        <p:spPr>
          <a:xfrm rot="5400000">
            <a:off x="172806" y="7151998"/>
            <a:ext cx="2943339" cy="2943339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082FD6"/>
          </a:solidFill>
          <a:ln>
            <a:noFill/>
          </a:ln>
        </p:spPr>
      </p:sp>
      <p:pic>
        <p:nvPicPr>
          <p:cNvPr id="71" name="Google Shape;7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62" y="7468362"/>
            <a:ext cx="2324575" cy="231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909" y="4341976"/>
            <a:ext cx="583550" cy="88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CUSTOM_7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32"/>
          <p:cNvCxnSpPr/>
          <p:nvPr/>
        </p:nvCxnSpPr>
        <p:spPr>
          <a:xfrm rot="10800000">
            <a:off x="-496000" y="3621100"/>
            <a:ext cx="4842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32"/>
          <p:cNvSpPr/>
          <p:nvPr/>
        </p:nvSpPr>
        <p:spPr>
          <a:xfrm>
            <a:off x="816050" y="3460600"/>
            <a:ext cx="321000" cy="321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cxnSp>
        <p:nvCxnSpPr>
          <p:cNvPr id="464" name="Google Shape;464;p32"/>
          <p:cNvCxnSpPr/>
          <p:nvPr/>
        </p:nvCxnSpPr>
        <p:spPr>
          <a:xfrm rot="10800000">
            <a:off x="4808450" y="3621100"/>
            <a:ext cx="4104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32"/>
          <p:cNvSpPr/>
          <p:nvPr/>
        </p:nvSpPr>
        <p:spPr>
          <a:xfrm>
            <a:off x="5382500" y="3460600"/>
            <a:ext cx="321000" cy="321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cxnSp>
        <p:nvCxnSpPr>
          <p:cNvPr id="466" name="Google Shape;466;p32"/>
          <p:cNvCxnSpPr/>
          <p:nvPr/>
        </p:nvCxnSpPr>
        <p:spPr>
          <a:xfrm rot="10800000">
            <a:off x="9374900" y="3621100"/>
            <a:ext cx="4104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32"/>
          <p:cNvSpPr/>
          <p:nvPr/>
        </p:nvSpPr>
        <p:spPr>
          <a:xfrm>
            <a:off x="9948950" y="3460600"/>
            <a:ext cx="321000" cy="321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cxnSp>
        <p:nvCxnSpPr>
          <p:cNvPr id="468" name="Google Shape;468;p32"/>
          <p:cNvCxnSpPr/>
          <p:nvPr/>
        </p:nvCxnSpPr>
        <p:spPr>
          <a:xfrm rot="10800000">
            <a:off x="13941550" y="3621100"/>
            <a:ext cx="4730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32"/>
          <p:cNvSpPr/>
          <p:nvPr/>
        </p:nvSpPr>
        <p:spPr>
          <a:xfrm>
            <a:off x="14515400" y="3460600"/>
            <a:ext cx="321000" cy="3210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70" name="Google Shape;470;p32"/>
          <p:cNvSpPr txBox="1">
            <a:spLocks noGrp="1"/>
          </p:cNvSpPr>
          <p:nvPr>
            <p:ph type="subTitle" idx="1"/>
          </p:nvPr>
        </p:nvSpPr>
        <p:spPr>
          <a:xfrm>
            <a:off x="648000" y="4010400"/>
            <a:ext cx="3679200" cy="1252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71" name="Google Shape;471;p32"/>
          <p:cNvSpPr txBox="1">
            <a:spLocks noGrp="1"/>
          </p:cNvSpPr>
          <p:nvPr>
            <p:ph type="body" idx="2"/>
          </p:nvPr>
        </p:nvSpPr>
        <p:spPr>
          <a:xfrm>
            <a:off x="648000" y="5256000"/>
            <a:ext cx="3679200" cy="338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2" name="Google Shape;472;p32"/>
          <p:cNvSpPr txBox="1">
            <a:spLocks noGrp="1"/>
          </p:cNvSpPr>
          <p:nvPr>
            <p:ph type="subTitle" idx="3"/>
          </p:nvPr>
        </p:nvSpPr>
        <p:spPr>
          <a:xfrm>
            <a:off x="5212800" y="4010400"/>
            <a:ext cx="3679200" cy="1252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73" name="Google Shape;473;p32"/>
          <p:cNvSpPr txBox="1">
            <a:spLocks noGrp="1"/>
          </p:cNvSpPr>
          <p:nvPr>
            <p:ph type="body" idx="4"/>
          </p:nvPr>
        </p:nvSpPr>
        <p:spPr>
          <a:xfrm>
            <a:off x="5212800" y="5256000"/>
            <a:ext cx="3679200" cy="338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4" name="Google Shape;474;p32"/>
          <p:cNvSpPr txBox="1">
            <a:spLocks noGrp="1"/>
          </p:cNvSpPr>
          <p:nvPr>
            <p:ph type="subTitle" idx="5"/>
          </p:nvPr>
        </p:nvSpPr>
        <p:spPr>
          <a:xfrm>
            <a:off x="9777600" y="4010400"/>
            <a:ext cx="3679200" cy="1252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75" name="Google Shape;475;p32"/>
          <p:cNvSpPr txBox="1">
            <a:spLocks noGrp="1"/>
          </p:cNvSpPr>
          <p:nvPr>
            <p:ph type="body" idx="6"/>
          </p:nvPr>
        </p:nvSpPr>
        <p:spPr>
          <a:xfrm>
            <a:off x="9777600" y="5256000"/>
            <a:ext cx="3679200" cy="338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6" name="Google Shape;476;p32"/>
          <p:cNvSpPr txBox="1">
            <a:spLocks noGrp="1"/>
          </p:cNvSpPr>
          <p:nvPr>
            <p:ph type="subTitle" idx="7"/>
          </p:nvPr>
        </p:nvSpPr>
        <p:spPr>
          <a:xfrm>
            <a:off x="14349600" y="4010400"/>
            <a:ext cx="3679200" cy="1252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sz="28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anken Grotesk"/>
              <a:buNone/>
              <a:defRPr sz="4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477" name="Google Shape;477;p32"/>
          <p:cNvSpPr txBox="1">
            <a:spLocks noGrp="1"/>
          </p:cNvSpPr>
          <p:nvPr>
            <p:ph type="body" idx="8"/>
          </p:nvPr>
        </p:nvSpPr>
        <p:spPr>
          <a:xfrm>
            <a:off x="14349600" y="5256000"/>
            <a:ext cx="3679200" cy="3384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8" name="Google Shape;478;p32"/>
          <p:cNvSpPr txBox="1">
            <a:spLocks noGrp="1"/>
          </p:cNvSpPr>
          <p:nvPr>
            <p:ph type="ctrTitle"/>
          </p:nvPr>
        </p:nvSpPr>
        <p:spPr>
          <a:xfrm>
            <a:off x="813600" y="936000"/>
            <a:ext cx="167472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8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>
            <a:spLocks noGrp="1"/>
          </p:cNvSpPr>
          <p:nvPr>
            <p:ph type="pic" idx="2"/>
          </p:nvPr>
        </p:nvSpPr>
        <p:spPr>
          <a:xfrm>
            <a:off x="705600" y="3499200"/>
            <a:ext cx="6458400" cy="67878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33"/>
          <p:cNvSpPr/>
          <p:nvPr/>
        </p:nvSpPr>
        <p:spPr>
          <a:xfrm>
            <a:off x="7163400" y="683650"/>
            <a:ext cx="10428600" cy="790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82" name="Google Shape;482;p33"/>
          <p:cNvSpPr/>
          <p:nvPr/>
        </p:nvSpPr>
        <p:spPr>
          <a:xfrm>
            <a:off x="7163400" y="683650"/>
            <a:ext cx="10428600" cy="16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83" name="Google Shape;483;p33"/>
          <p:cNvSpPr txBox="1">
            <a:spLocks noGrp="1"/>
          </p:cNvSpPr>
          <p:nvPr>
            <p:ph type="subTitle" idx="1"/>
          </p:nvPr>
        </p:nvSpPr>
        <p:spPr>
          <a:xfrm>
            <a:off x="7689250" y="1166250"/>
            <a:ext cx="9172800" cy="106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cxnSp>
        <p:nvCxnSpPr>
          <p:cNvPr id="484" name="Google Shape;484;p33"/>
          <p:cNvCxnSpPr/>
          <p:nvPr/>
        </p:nvCxnSpPr>
        <p:spPr>
          <a:xfrm>
            <a:off x="7689250" y="3550150"/>
            <a:ext cx="9411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" name="Google Shape;485;p33"/>
          <p:cNvSpPr txBox="1">
            <a:spLocks noGrp="1"/>
          </p:cNvSpPr>
          <p:nvPr>
            <p:ph type="body" idx="3"/>
          </p:nvPr>
        </p:nvSpPr>
        <p:spPr>
          <a:xfrm>
            <a:off x="7689250" y="2229946"/>
            <a:ext cx="9172800" cy="100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705600" y="770400"/>
            <a:ext cx="6458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33"/>
          <p:cNvSpPr txBox="1">
            <a:spLocks noGrp="1"/>
          </p:cNvSpPr>
          <p:nvPr>
            <p:ph type="body" idx="4"/>
          </p:nvPr>
        </p:nvSpPr>
        <p:spPr>
          <a:xfrm>
            <a:off x="7689850" y="3781600"/>
            <a:ext cx="9410400" cy="426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9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"/>
          <p:cNvSpPr/>
          <p:nvPr/>
        </p:nvSpPr>
        <p:spPr>
          <a:xfrm>
            <a:off x="-4900" y="20700"/>
            <a:ext cx="18288000" cy="349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90" name="Google Shape;490;p34"/>
          <p:cNvSpPr>
            <a:spLocks noGrp="1"/>
          </p:cNvSpPr>
          <p:nvPr>
            <p:ph type="pic" idx="2"/>
          </p:nvPr>
        </p:nvSpPr>
        <p:spPr>
          <a:xfrm>
            <a:off x="9324000" y="21600"/>
            <a:ext cx="6796800" cy="77760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34"/>
          <p:cNvSpPr txBox="1">
            <a:spLocks noGrp="1"/>
          </p:cNvSpPr>
          <p:nvPr>
            <p:ph type="body" idx="1"/>
          </p:nvPr>
        </p:nvSpPr>
        <p:spPr>
          <a:xfrm>
            <a:off x="705600" y="4284000"/>
            <a:ext cx="8244000" cy="526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705600" y="633600"/>
            <a:ext cx="7732800" cy="1094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34"/>
          <p:cNvSpPr txBox="1">
            <a:spLocks noGrp="1"/>
          </p:cNvSpPr>
          <p:nvPr>
            <p:ph type="subTitle" idx="3"/>
          </p:nvPr>
        </p:nvSpPr>
        <p:spPr>
          <a:xfrm>
            <a:off x="9324000" y="7797600"/>
            <a:ext cx="6796800" cy="1179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494" name="Google Shape;494;p34"/>
          <p:cNvSpPr txBox="1">
            <a:spLocks noGrp="1"/>
          </p:cNvSpPr>
          <p:nvPr>
            <p:ph type="body" idx="4"/>
          </p:nvPr>
        </p:nvSpPr>
        <p:spPr>
          <a:xfrm>
            <a:off x="9324000" y="8935200"/>
            <a:ext cx="6796800" cy="114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>
                <a:solidFill>
                  <a:schemeClr val="dk1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>
                <a:solidFill>
                  <a:schemeClr val="dk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10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/>
          <p:nvPr/>
        </p:nvSpPr>
        <p:spPr>
          <a:xfrm>
            <a:off x="0" y="0"/>
            <a:ext cx="8896800" cy="1028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97" name="Google Shape;497;p35"/>
          <p:cNvSpPr>
            <a:spLocks noGrp="1"/>
          </p:cNvSpPr>
          <p:nvPr>
            <p:ph type="pic" idx="2"/>
          </p:nvPr>
        </p:nvSpPr>
        <p:spPr>
          <a:xfrm>
            <a:off x="1043400" y="748800"/>
            <a:ext cx="6810000" cy="52632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35"/>
          <p:cNvSpPr/>
          <p:nvPr/>
        </p:nvSpPr>
        <p:spPr>
          <a:xfrm>
            <a:off x="1043400" y="6540900"/>
            <a:ext cx="6810000" cy="261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499" name="Google Shape;499;p35"/>
          <p:cNvSpPr txBox="1">
            <a:spLocks noGrp="1"/>
          </p:cNvSpPr>
          <p:nvPr>
            <p:ph type="subTitle" idx="1"/>
          </p:nvPr>
        </p:nvSpPr>
        <p:spPr>
          <a:xfrm>
            <a:off x="1231200" y="6710400"/>
            <a:ext cx="6422400" cy="1179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00" name="Google Shape;500;p35"/>
          <p:cNvSpPr txBox="1">
            <a:spLocks noGrp="1"/>
          </p:cNvSpPr>
          <p:nvPr>
            <p:ph type="ctrTitle"/>
          </p:nvPr>
        </p:nvSpPr>
        <p:spPr>
          <a:xfrm>
            <a:off x="9345600" y="2080800"/>
            <a:ext cx="79920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35"/>
          <p:cNvSpPr txBox="1">
            <a:spLocks noGrp="1"/>
          </p:cNvSpPr>
          <p:nvPr>
            <p:ph type="body" idx="3"/>
          </p:nvPr>
        </p:nvSpPr>
        <p:spPr>
          <a:xfrm>
            <a:off x="9345600" y="4284000"/>
            <a:ext cx="7992000" cy="526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02" name="Google Shape;502;p35"/>
          <p:cNvSpPr txBox="1">
            <a:spLocks noGrp="1"/>
          </p:cNvSpPr>
          <p:nvPr>
            <p:ph type="body" idx="4"/>
          </p:nvPr>
        </p:nvSpPr>
        <p:spPr>
          <a:xfrm>
            <a:off x="1231200" y="7840800"/>
            <a:ext cx="6422400" cy="1144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1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6"/>
          <p:cNvSpPr/>
          <p:nvPr/>
        </p:nvSpPr>
        <p:spPr>
          <a:xfrm>
            <a:off x="-150" y="6229708"/>
            <a:ext cx="18582600" cy="43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05" name="Google Shape;505;p36"/>
          <p:cNvSpPr/>
          <p:nvPr/>
        </p:nvSpPr>
        <p:spPr>
          <a:xfrm>
            <a:off x="-150" y="6040100"/>
            <a:ext cx="18582600" cy="18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06" name="Google Shape;506;p36"/>
          <p:cNvSpPr/>
          <p:nvPr/>
        </p:nvSpPr>
        <p:spPr>
          <a:xfrm>
            <a:off x="1474300" y="7680250"/>
            <a:ext cx="124800" cy="134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07" name="Google Shape;507;p36"/>
          <p:cNvSpPr/>
          <p:nvPr/>
        </p:nvSpPr>
        <p:spPr>
          <a:xfrm>
            <a:off x="7436873" y="7690550"/>
            <a:ext cx="124800" cy="134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08" name="Google Shape;508;p36"/>
          <p:cNvSpPr/>
          <p:nvPr/>
        </p:nvSpPr>
        <p:spPr>
          <a:xfrm>
            <a:off x="13399400" y="7685400"/>
            <a:ext cx="124800" cy="134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09" name="Google Shape;509;p36"/>
          <p:cNvSpPr txBox="1"/>
          <p:nvPr/>
        </p:nvSpPr>
        <p:spPr>
          <a:xfrm>
            <a:off x="2015950" y="7423050"/>
            <a:ext cx="39690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0" bIns="18285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Number</a:t>
            </a:r>
            <a:endParaRPr sz="28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0" name="Google Shape;510;p36"/>
          <p:cNvSpPr txBox="1"/>
          <p:nvPr/>
        </p:nvSpPr>
        <p:spPr>
          <a:xfrm>
            <a:off x="7978498" y="7433350"/>
            <a:ext cx="38808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0" bIns="18285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Email</a:t>
            </a:r>
            <a:endParaRPr sz="28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1" name="Google Shape;511;p36"/>
          <p:cNvSpPr txBox="1"/>
          <p:nvPr/>
        </p:nvSpPr>
        <p:spPr>
          <a:xfrm>
            <a:off x="13939200" y="7428200"/>
            <a:ext cx="39690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0" bIns="18285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rPr>
              <a:t>Site Link</a:t>
            </a:r>
            <a:endParaRPr sz="2800" b="1">
              <a:solidFill>
                <a:schemeClr val="lt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12" name="Google Shape;512;p36"/>
          <p:cNvSpPr txBox="1">
            <a:spLocks noGrp="1"/>
          </p:cNvSpPr>
          <p:nvPr>
            <p:ph type="body" idx="1"/>
          </p:nvPr>
        </p:nvSpPr>
        <p:spPr>
          <a:xfrm>
            <a:off x="2015950" y="8280000"/>
            <a:ext cx="3967200" cy="993600"/>
          </a:xfrm>
          <a:prstGeom prst="rect">
            <a:avLst/>
          </a:prstGeom>
        </p:spPr>
        <p:txBody>
          <a:bodyPr spcFirstLastPara="1" wrap="square" lIns="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3" name="Google Shape;513;p36"/>
          <p:cNvSpPr txBox="1">
            <a:spLocks noGrp="1"/>
          </p:cNvSpPr>
          <p:nvPr>
            <p:ph type="body" idx="2"/>
          </p:nvPr>
        </p:nvSpPr>
        <p:spPr>
          <a:xfrm>
            <a:off x="7978498" y="8280000"/>
            <a:ext cx="3967200" cy="993600"/>
          </a:xfrm>
          <a:prstGeom prst="rect">
            <a:avLst/>
          </a:prstGeom>
        </p:spPr>
        <p:txBody>
          <a:bodyPr spcFirstLastPara="1" wrap="square" lIns="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36"/>
          <p:cNvSpPr txBox="1">
            <a:spLocks noGrp="1"/>
          </p:cNvSpPr>
          <p:nvPr>
            <p:ph type="body" idx="3"/>
          </p:nvPr>
        </p:nvSpPr>
        <p:spPr>
          <a:xfrm>
            <a:off x="13939200" y="8280000"/>
            <a:ext cx="3967200" cy="993600"/>
          </a:xfrm>
          <a:prstGeom prst="rect">
            <a:avLst/>
          </a:prstGeom>
        </p:spPr>
        <p:txBody>
          <a:bodyPr spcFirstLastPara="1" wrap="square" lIns="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36"/>
          <p:cNvSpPr>
            <a:spLocks noGrp="1"/>
          </p:cNvSpPr>
          <p:nvPr>
            <p:ph type="pic" idx="4"/>
          </p:nvPr>
        </p:nvSpPr>
        <p:spPr>
          <a:xfrm>
            <a:off x="9648000" y="0"/>
            <a:ext cx="8632800" cy="60408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36"/>
          <p:cNvSpPr txBox="1">
            <a:spLocks noGrp="1"/>
          </p:cNvSpPr>
          <p:nvPr>
            <p:ph type="ctrTitle"/>
          </p:nvPr>
        </p:nvSpPr>
        <p:spPr>
          <a:xfrm>
            <a:off x="863250" y="2404800"/>
            <a:ext cx="79920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12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"/>
          <p:cNvSpPr/>
          <p:nvPr/>
        </p:nvSpPr>
        <p:spPr>
          <a:xfrm>
            <a:off x="6456600" y="0"/>
            <a:ext cx="11831400" cy="958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19" name="Google Shape;519;p37"/>
          <p:cNvSpPr>
            <a:spLocks noGrp="1"/>
          </p:cNvSpPr>
          <p:nvPr>
            <p:ph type="pic" idx="2"/>
          </p:nvPr>
        </p:nvSpPr>
        <p:spPr>
          <a:xfrm>
            <a:off x="3276000" y="1051200"/>
            <a:ext cx="5968800" cy="59688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37"/>
          <p:cNvSpPr txBox="1">
            <a:spLocks noGrp="1"/>
          </p:cNvSpPr>
          <p:nvPr>
            <p:ph type="ctrTitle"/>
          </p:nvPr>
        </p:nvSpPr>
        <p:spPr>
          <a:xfrm>
            <a:off x="820800" y="7164000"/>
            <a:ext cx="5536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37"/>
          <p:cNvSpPr txBox="1"/>
          <p:nvPr/>
        </p:nvSpPr>
        <p:spPr>
          <a:xfrm>
            <a:off x="10286022" y="934000"/>
            <a:ext cx="6893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Number</a:t>
            </a:r>
            <a:endParaRPr sz="2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22" name="Google Shape;522;p37"/>
          <p:cNvSpPr txBox="1"/>
          <p:nvPr/>
        </p:nvSpPr>
        <p:spPr>
          <a:xfrm>
            <a:off x="10286022" y="2775099"/>
            <a:ext cx="6893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Email</a:t>
            </a:r>
            <a:endParaRPr sz="2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23" name="Google Shape;523;p37"/>
          <p:cNvSpPr txBox="1"/>
          <p:nvPr/>
        </p:nvSpPr>
        <p:spPr>
          <a:xfrm>
            <a:off x="10286022" y="4616199"/>
            <a:ext cx="6893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Site Link</a:t>
            </a:r>
            <a:endParaRPr sz="2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24" name="Google Shape;524;p37"/>
          <p:cNvSpPr txBox="1"/>
          <p:nvPr/>
        </p:nvSpPr>
        <p:spPr>
          <a:xfrm>
            <a:off x="10286022" y="6457298"/>
            <a:ext cx="68934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Address</a:t>
            </a:r>
            <a:endParaRPr sz="2800">
              <a:solidFill>
                <a:schemeClr val="lt1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525" name="Google Shape;525;p37"/>
          <p:cNvSpPr txBox="1">
            <a:spLocks noGrp="1"/>
          </p:cNvSpPr>
          <p:nvPr>
            <p:ph type="body" idx="1"/>
          </p:nvPr>
        </p:nvSpPr>
        <p:spPr>
          <a:xfrm>
            <a:off x="10288800" y="1612800"/>
            <a:ext cx="6890400" cy="806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6" name="Google Shape;526;p37"/>
          <p:cNvSpPr txBox="1">
            <a:spLocks noGrp="1"/>
          </p:cNvSpPr>
          <p:nvPr>
            <p:ph type="body" idx="3"/>
          </p:nvPr>
        </p:nvSpPr>
        <p:spPr>
          <a:xfrm>
            <a:off x="10288800" y="3456000"/>
            <a:ext cx="6890400" cy="806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7" name="Google Shape;527;p37"/>
          <p:cNvSpPr txBox="1">
            <a:spLocks noGrp="1"/>
          </p:cNvSpPr>
          <p:nvPr>
            <p:ph type="body" idx="4"/>
          </p:nvPr>
        </p:nvSpPr>
        <p:spPr>
          <a:xfrm>
            <a:off x="10288800" y="5292000"/>
            <a:ext cx="6890400" cy="806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8" name="Google Shape;528;p37"/>
          <p:cNvSpPr txBox="1">
            <a:spLocks noGrp="1"/>
          </p:cNvSpPr>
          <p:nvPr>
            <p:ph type="body" idx="5"/>
          </p:nvPr>
        </p:nvSpPr>
        <p:spPr>
          <a:xfrm>
            <a:off x="10288800" y="7135200"/>
            <a:ext cx="6890400" cy="223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USTOM_13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8"/>
          <p:cNvSpPr/>
          <p:nvPr/>
        </p:nvSpPr>
        <p:spPr>
          <a:xfrm>
            <a:off x="0" y="9575625"/>
            <a:ext cx="18288000" cy="72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8"/>
          <p:cNvSpPr/>
          <p:nvPr/>
        </p:nvSpPr>
        <p:spPr>
          <a:xfrm>
            <a:off x="0" y="5147550"/>
            <a:ext cx="1934400" cy="51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8"/>
          <p:cNvSpPr/>
          <p:nvPr/>
        </p:nvSpPr>
        <p:spPr>
          <a:xfrm>
            <a:off x="0" y="0"/>
            <a:ext cx="1934400" cy="514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8"/>
          <p:cNvSpPr txBox="1">
            <a:spLocks noGrp="1"/>
          </p:cNvSpPr>
          <p:nvPr>
            <p:ph type="title"/>
          </p:nvPr>
        </p:nvSpPr>
        <p:spPr>
          <a:xfrm>
            <a:off x="3871700" y="4424700"/>
            <a:ext cx="12253800" cy="1437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Hanken Grotesk"/>
              <a:buNone/>
              <a:defRPr sz="9600"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Hanken Grotesk"/>
              <a:buNone/>
              <a:defRPr sz="9600"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Hanken Grotesk"/>
              <a:buNone/>
              <a:defRPr sz="9600"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Hanken Grotesk"/>
              <a:buNone/>
              <a:defRPr sz="9600"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Hanken Grotesk"/>
              <a:buNone/>
              <a:defRPr sz="9600"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Hanken Grotesk"/>
              <a:buNone/>
              <a:defRPr sz="9600"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Hanken Grotesk"/>
              <a:buNone/>
              <a:defRPr sz="9600"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Hanken Grotesk"/>
              <a:buNone/>
              <a:defRPr sz="9600"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Font typeface="Hanken Grotesk"/>
              <a:buNone/>
              <a:defRPr sz="9600"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1">
  <p:cSld name="CUSTOM_14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>
            <a:spLocks noGrp="1"/>
          </p:cNvSpPr>
          <p:nvPr>
            <p:ph type="pic" idx="2"/>
          </p:nvPr>
        </p:nvSpPr>
        <p:spPr>
          <a:xfrm>
            <a:off x="1670400" y="2836800"/>
            <a:ext cx="7149600" cy="38952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39"/>
          <p:cNvSpPr/>
          <p:nvPr/>
        </p:nvSpPr>
        <p:spPr>
          <a:xfrm>
            <a:off x="1670400" y="6732000"/>
            <a:ext cx="7149600" cy="212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37" name="Google Shape;537;p39"/>
          <p:cNvSpPr txBox="1">
            <a:spLocks noGrp="1"/>
          </p:cNvSpPr>
          <p:nvPr>
            <p:ph type="body" idx="1"/>
          </p:nvPr>
        </p:nvSpPr>
        <p:spPr>
          <a:xfrm>
            <a:off x="1800000" y="7720845"/>
            <a:ext cx="6890400" cy="975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39"/>
          <p:cNvSpPr txBox="1">
            <a:spLocks noGrp="1"/>
          </p:cNvSpPr>
          <p:nvPr>
            <p:ph type="subTitle" idx="3"/>
          </p:nvPr>
        </p:nvSpPr>
        <p:spPr>
          <a:xfrm>
            <a:off x="1800000" y="6893177"/>
            <a:ext cx="6890400" cy="6708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39" name="Google Shape;539;p39"/>
          <p:cNvSpPr>
            <a:spLocks noGrp="1"/>
          </p:cNvSpPr>
          <p:nvPr>
            <p:ph type="pic" idx="4"/>
          </p:nvPr>
        </p:nvSpPr>
        <p:spPr>
          <a:xfrm>
            <a:off x="9468000" y="2836800"/>
            <a:ext cx="7149600" cy="38952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39"/>
          <p:cNvSpPr/>
          <p:nvPr/>
        </p:nvSpPr>
        <p:spPr>
          <a:xfrm>
            <a:off x="9468000" y="6732000"/>
            <a:ext cx="7149600" cy="212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41" name="Google Shape;541;p39"/>
          <p:cNvSpPr txBox="1">
            <a:spLocks noGrp="1"/>
          </p:cNvSpPr>
          <p:nvPr>
            <p:ph type="body" idx="5"/>
          </p:nvPr>
        </p:nvSpPr>
        <p:spPr>
          <a:xfrm>
            <a:off x="9597600" y="7716489"/>
            <a:ext cx="6890400" cy="975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39"/>
          <p:cNvSpPr txBox="1">
            <a:spLocks noGrp="1"/>
          </p:cNvSpPr>
          <p:nvPr>
            <p:ph type="subTitle" idx="6"/>
          </p:nvPr>
        </p:nvSpPr>
        <p:spPr>
          <a:xfrm>
            <a:off x="9597600" y="6893177"/>
            <a:ext cx="6890400" cy="6708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43" name="Google Shape;543;p39"/>
          <p:cNvSpPr txBox="1">
            <a:spLocks noGrp="1"/>
          </p:cNvSpPr>
          <p:nvPr>
            <p:ph type="ctrTitle"/>
          </p:nvPr>
        </p:nvSpPr>
        <p:spPr>
          <a:xfrm>
            <a:off x="1670400" y="698400"/>
            <a:ext cx="149472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">
  <p:cSld name="CUSTOM_15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0"/>
          <p:cNvSpPr/>
          <p:nvPr/>
        </p:nvSpPr>
        <p:spPr>
          <a:xfrm>
            <a:off x="21600" y="14400"/>
            <a:ext cx="18288000" cy="55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46" name="Google Shape;546;p40"/>
          <p:cNvSpPr>
            <a:spLocks noGrp="1"/>
          </p:cNvSpPr>
          <p:nvPr>
            <p:ph type="pic" idx="2"/>
          </p:nvPr>
        </p:nvSpPr>
        <p:spPr>
          <a:xfrm>
            <a:off x="1735200" y="1713600"/>
            <a:ext cx="4348800" cy="47376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40"/>
          <p:cNvSpPr/>
          <p:nvPr/>
        </p:nvSpPr>
        <p:spPr>
          <a:xfrm>
            <a:off x="1735200" y="6451200"/>
            <a:ext cx="4348800" cy="27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48" name="Google Shape;548;p40"/>
          <p:cNvSpPr txBox="1">
            <a:spLocks noGrp="1"/>
          </p:cNvSpPr>
          <p:nvPr>
            <p:ph type="body" idx="1"/>
          </p:nvPr>
        </p:nvSpPr>
        <p:spPr>
          <a:xfrm>
            <a:off x="1814400" y="7717979"/>
            <a:ext cx="4190400" cy="801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40"/>
          <p:cNvSpPr txBox="1">
            <a:spLocks noGrp="1"/>
          </p:cNvSpPr>
          <p:nvPr>
            <p:ph type="subTitle" idx="3"/>
          </p:nvPr>
        </p:nvSpPr>
        <p:spPr>
          <a:xfrm>
            <a:off x="1814400" y="6788202"/>
            <a:ext cx="4190400" cy="801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50" name="Google Shape;550;p40"/>
          <p:cNvSpPr>
            <a:spLocks noGrp="1"/>
          </p:cNvSpPr>
          <p:nvPr>
            <p:ph type="pic" idx="4"/>
          </p:nvPr>
        </p:nvSpPr>
        <p:spPr>
          <a:xfrm>
            <a:off x="6264000" y="1713600"/>
            <a:ext cx="4348800" cy="4737600"/>
          </a:xfrm>
          <a:prstGeom prst="rect">
            <a:avLst/>
          </a:prstGeom>
          <a:noFill/>
          <a:ln>
            <a:noFill/>
          </a:ln>
        </p:spPr>
      </p:sp>
      <p:sp>
        <p:nvSpPr>
          <p:cNvPr id="551" name="Google Shape;551;p40"/>
          <p:cNvSpPr/>
          <p:nvPr/>
        </p:nvSpPr>
        <p:spPr>
          <a:xfrm>
            <a:off x="6264000" y="6451200"/>
            <a:ext cx="4348800" cy="274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52" name="Google Shape;552;p40"/>
          <p:cNvSpPr txBox="1">
            <a:spLocks noGrp="1"/>
          </p:cNvSpPr>
          <p:nvPr>
            <p:ph type="body" idx="5"/>
          </p:nvPr>
        </p:nvSpPr>
        <p:spPr>
          <a:xfrm>
            <a:off x="6343200" y="7717979"/>
            <a:ext cx="4190400" cy="801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40"/>
          <p:cNvSpPr txBox="1">
            <a:spLocks noGrp="1"/>
          </p:cNvSpPr>
          <p:nvPr>
            <p:ph type="subTitle" idx="6"/>
          </p:nvPr>
        </p:nvSpPr>
        <p:spPr>
          <a:xfrm>
            <a:off x="6343200" y="6788202"/>
            <a:ext cx="4190400" cy="801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54" name="Google Shape;554;p40"/>
          <p:cNvSpPr txBox="1">
            <a:spLocks noGrp="1"/>
          </p:cNvSpPr>
          <p:nvPr>
            <p:ph type="ctrTitle"/>
          </p:nvPr>
        </p:nvSpPr>
        <p:spPr>
          <a:xfrm>
            <a:off x="10980000" y="1713600"/>
            <a:ext cx="6334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3">
  <p:cSld name="CUSTOM_16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1"/>
          <p:cNvSpPr/>
          <p:nvPr/>
        </p:nvSpPr>
        <p:spPr>
          <a:xfrm>
            <a:off x="8964000" y="2116800"/>
            <a:ext cx="7538400" cy="28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57" name="Google Shape;557;p41"/>
          <p:cNvSpPr>
            <a:spLocks noGrp="1"/>
          </p:cNvSpPr>
          <p:nvPr>
            <p:ph type="pic" idx="2"/>
          </p:nvPr>
        </p:nvSpPr>
        <p:spPr>
          <a:xfrm>
            <a:off x="9273600" y="1735200"/>
            <a:ext cx="1785600" cy="178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8" name="Google Shape;558;p41"/>
          <p:cNvSpPr/>
          <p:nvPr/>
        </p:nvSpPr>
        <p:spPr>
          <a:xfrm>
            <a:off x="9273600" y="1735200"/>
            <a:ext cx="1785600" cy="1785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9" name="Google Shape;559;p41"/>
          <p:cNvSpPr txBox="1">
            <a:spLocks noGrp="1"/>
          </p:cNvSpPr>
          <p:nvPr>
            <p:ph type="body" idx="1"/>
          </p:nvPr>
        </p:nvSpPr>
        <p:spPr>
          <a:xfrm>
            <a:off x="11361600" y="3736800"/>
            <a:ext cx="4658400" cy="806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41"/>
          <p:cNvSpPr txBox="1">
            <a:spLocks noGrp="1"/>
          </p:cNvSpPr>
          <p:nvPr>
            <p:ph type="subTitle" idx="3"/>
          </p:nvPr>
        </p:nvSpPr>
        <p:spPr>
          <a:xfrm>
            <a:off x="11361600" y="2800800"/>
            <a:ext cx="4658400" cy="806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61" name="Google Shape;561;p41"/>
          <p:cNvSpPr/>
          <p:nvPr/>
        </p:nvSpPr>
        <p:spPr>
          <a:xfrm>
            <a:off x="8964000" y="5688000"/>
            <a:ext cx="7538400" cy="28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62" name="Google Shape;562;p41"/>
          <p:cNvSpPr>
            <a:spLocks noGrp="1"/>
          </p:cNvSpPr>
          <p:nvPr>
            <p:ph type="pic" idx="4"/>
          </p:nvPr>
        </p:nvSpPr>
        <p:spPr>
          <a:xfrm>
            <a:off x="9273600" y="5306400"/>
            <a:ext cx="1785600" cy="178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3" name="Google Shape;563;p41"/>
          <p:cNvSpPr/>
          <p:nvPr/>
        </p:nvSpPr>
        <p:spPr>
          <a:xfrm>
            <a:off x="9273600" y="5306400"/>
            <a:ext cx="1785600" cy="1785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64" name="Google Shape;564;p41"/>
          <p:cNvSpPr txBox="1">
            <a:spLocks noGrp="1"/>
          </p:cNvSpPr>
          <p:nvPr>
            <p:ph type="body" idx="5"/>
          </p:nvPr>
        </p:nvSpPr>
        <p:spPr>
          <a:xfrm>
            <a:off x="11361600" y="7308000"/>
            <a:ext cx="4658400" cy="806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5" name="Google Shape;565;p41"/>
          <p:cNvSpPr txBox="1">
            <a:spLocks noGrp="1"/>
          </p:cNvSpPr>
          <p:nvPr>
            <p:ph type="subTitle" idx="6"/>
          </p:nvPr>
        </p:nvSpPr>
        <p:spPr>
          <a:xfrm>
            <a:off x="11361600" y="6372000"/>
            <a:ext cx="4658400" cy="806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66" name="Google Shape;566;p41"/>
          <p:cNvSpPr txBox="1">
            <a:spLocks noGrp="1"/>
          </p:cNvSpPr>
          <p:nvPr>
            <p:ph type="ctrTitle"/>
          </p:nvPr>
        </p:nvSpPr>
        <p:spPr>
          <a:xfrm>
            <a:off x="1785600" y="2116800"/>
            <a:ext cx="6667200" cy="118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567" name="Google Shape;567;p41"/>
          <p:cNvCxnSpPr/>
          <p:nvPr/>
        </p:nvCxnSpPr>
        <p:spPr>
          <a:xfrm>
            <a:off x="1996940" y="978473"/>
            <a:ext cx="19236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 rot="10800000">
            <a:off x="15438687" y="-1384"/>
            <a:ext cx="2682151" cy="5247754"/>
          </a:xfrm>
          <a:custGeom>
            <a:avLst/>
            <a:gdLst/>
            <a:ahLst/>
            <a:cxnLst/>
            <a:rect l="l" t="t" r="r" b="b"/>
            <a:pathLst>
              <a:path w="2988469" h="5847080" extrusionOk="0">
                <a:moveTo>
                  <a:pt x="2988469" y="5847080"/>
                </a:moveTo>
                <a:lnTo>
                  <a:pt x="0" y="5847080"/>
                </a:lnTo>
                <a:lnTo>
                  <a:pt x="0" y="0"/>
                </a:lnTo>
                <a:lnTo>
                  <a:pt x="1343611" y="0"/>
                </a:lnTo>
                <a:cubicBezTo>
                  <a:pt x="2252681" y="0"/>
                  <a:pt x="2988469" y="702310"/>
                  <a:pt x="2988469" y="1567180"/>
                </a:cubicBezTo>
                <a:lnTo>
                  <a:pt x="2988469" y="5847080"/>
                </a:lnTo>
                <a:close/>
              </a:path>
            </a:pathLst>
          </a:custGeom>
          <a:solidFill>
            <a:srgbClr val="05DBFE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14848292" y="6953512"/>
            <a:ext cx="2943339" cy="2943339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082FD6"/>
          </a:solidFill>
          <a:ln>
            <a:noFill/>
          </a:ln>
        </p:spPr>
      </p:sp>
      <p:grpSp>
        <p:nvGrpSpPr>
          <p:cNvPr id="76" name="Google Shape;76;p5"/>
          <p:cNvGrpSpPr/>
          <p:nvPr/>
        </p:nvGrpSpPr>
        <p:grpSpPr>
          <a:xfrm>
            <a:off x="14960581" y="8735080"/>
            <a:ext cx="2465513" cy="523220"/>
            <a:chOff x="0" y="6"/>
            <a:chExt cx="3287350" cy="697626"/>
          </a:xfrm>
        </p:grpSpPr>
        <p:grpSp>
          <p:nvGrpSpPr>
            <p:cNvPr id="77" name="Google Shape;77;p5"/>
            <p:cNvGrpSpPr/>
            <p:nvPr/>
          </p:nvGrpSpPr>
          <p:grpSpPr>
            <a:xfrm rot="-5400000">
              <a:off x="0" y="6"/>
              <a:ext cx="697626" cy="697626"/>
              <a:chOff x="0" y="0"/>
              <a:chExt cx="812800" cy="812800"/>
            </a:xfrm>
          </p:grpSpPr>
          <p:sp>
            <p:nvSpPr>
              <p:cNvPr id="78" name="Google Shape;78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80;p5"/>
            <p:cNvGrpSpPr/>
            <p:nvPr/>
          </p:nvGrpSpPr>
          <p:grpSpPr>
            <a:xfrm rot="-5400000">
              <a:off x="1295192" y="6"/>
              <a:ext cx="697626" cy="697626"/>
              <a:chOff x="0" y="0"/>
              <a:chExt cx="812800" cy="812800"/>
            </a:xfrm>
          </p:grpSpPr>
          <p:sp>
            <p:nvSpPr>
              <p:cNvPr id="81" name="Google Shape;8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5"/>
            <p:cNvGrpSpPr/>
            <p:nvPr/>
          </p:nvGrpSpPr>
          <p:grpSpPr>
            <a:xfrm rot="-5400000">
              <a:off x="2589724" y="6"/>
              <a:ext cx="697626" cy="697626"/>
              <a:chOff x="0" y="0"/>
              <a:chExt cx="812800" cy="812800"/>
            </a:xfrm>
          </p:grpSpPr>
          <p:sp>
            <p:nvSpPr>
              <p:cNvPr id="84" name="Google Shape;8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" name="Google Shape;86;p5"/>
          <p:cNvSpPr/>
          <p:nvPr/>
        </p:nvSpPr>
        <p:spPr>
          <a:xfrm>
            <a:off x="15642089" y="2159352"/>
            <a:ext cx="1784009" cy="1164471"/>
          </a:xfrm>
          <a:custGeom>
            <a:avLst/>
            <a:gdLst/>
            <a:ahLst/>
            <a:cxnLst/>
            <a:rect l="l" t="t" r="r" b="b"/>
            <a:pathLst>
              <a:path w="1784009" h="1164471" extrusionOk="0">
                <a:moveTo>
                  <a:pt x="0" y="0"/>
                </a:moveTo>
                <a:lnTo>
                  <a:pt x="1784009" y="0"/>
                </a:lnTo>
                <a:lnTo>
                  <a:pt x="1784009" y="1164471"/>
                </a:lnTo>
                <a:lnTo>
                  <a:pt x="0" y="1164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87" name="Google Shape;8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1521" y="6489301"/>
            <a:ext cx="583550" cy="88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3200" y="1764700"/>
            <a:ext cx="1184741" cy="24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5"/>
          <p:cNvSpPr txBox="1">
            <a:spLocks noGrp="1"/>
          </p:cNvSpPr>
          <p:nvPr>
            <p:ph type="body" idx="1"/>
          </p:nvPr>
        </p:nvSpPr>
        <p:spPr>
          <a:xfrm>
            <a:off x="3611263" y="66545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91" name="Google Shape;91;p5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1028700" y="460736"/>
            <a:ext cx="614836" cy="647816"/>
          </a:xfrm>
          <a:custGeom>
            <a:avLst/>
            <a:gdLst/>
            <a:ahLst/>
            <a:cxnLst/>
            <a:rect l="l" t="t" r="r" b="b"/>
            <a:pathLst>
              <a:path w="614836" h="647816" extrusionOk="0">
                <a:moveTo>
                  <a:pt x="0" y="0"/>
                </a:moveTo>
                <a:lnTo>
                  <a:pt x="614836" y="0"/>
                </a:lnTo>
                <a:lnTo>
                  <a:pt x="614836" y="647816"/>
                </a:lnTo>
                <a:lnTo>
                  <a:pt x="0" y="64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3" name="Google Shape;93;p5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94" name="Google Shape;94;p5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1869314" y="63224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title"/>
          </p:nvPr>
        </p:nvSpPr>
        <p:spPr>
          <a:xfrm>
            <a:off x="1491750" y="1905263"/>
            <a:ext cx="9653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slide - v1">
  <p:cSld name="CUSTOM_17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2"/>
          <p:cNvSpPr/>
          <p:nvPr/>
        </p:nvSpPr>
        <p:spPr>
          <a:xfrm>
            <a:off x="2327350" y="2591050"/>
            <a:ext cx="3592200" cy="632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70" name="Google Shape;570;p42"/>
          <p:cNvSpPr/>
          <p:nvPr/>
        </p:nvSpPr>
        <p:spPr>
          <a:xfrm>
            <a:off x="2327350" y="8463000"/>
            <a:ext cx="3592200" cy="456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71" name="Google Shape;571;p42"/>
          <p:cNvSpPr/>
          <p:nvPr/>
        </p:nvSpPr>
        <p:spPr>
          <a:xfrm>
            <a:off x="7403150" y="2591050"/>
            <a:ext cx="3592200" cy="632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72" name="Google Shape;572;p42"/>
          <p:cNvSpPr/>
          <p:nvPr/>
        </p:nvSpPr>
        <p:spPr>
          <a:xfrm>
            <a:off x="7403150" y="8463000"/>
            <a:ext cx="3592200" cy="456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73" name="Google Shape;573;p42"/>
          <p:cNvSpPr/>
          <p:nvPr/>
        </p:nvSpPr>
        <p:spPr>
          <a:xfrm>
            <a:off x="12478950" y="2591050"/>
            <a:ext cx="3592200" cy="632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74" name="Google Shape;574;p42"/>
          <p:cNvSpPr/>
          <p:nvPr/>
        </p:nvSpPr>
        <p:spPr>
          <a:xfrm>
            <a:off x="12478950" y="8463000"/>
            <a:ext cx="3592200" cy="456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75" name="Google Shape;575;p42"/>
          <p:cNvSpPr>
            <a:spLocks noGrp="1"/>
          </p:cNvSpPr>
          <p:nvPr>
            <p:ph type="pic" idx="2"/>
          </p:nvPr>
        </p:nvSpPr>
        <p:spPr>
          <a:xfrm>
            <a:off x="2613600" y="2923200"/>
            <a:ext cx="3016800" cy="30168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42"/>
          <p:cNvSpPr txBox="1">
            <a:spLocks noGrp="1"/>
          </p:cNvSpPr>
          <p:nvPr>
            <p:ph type="body" idx="1"/>
          </p:nvPr>
        </p:nvSpPr>
        <p:spPr>
          <a:xfrm>
            <a:off x="2613600" y="72720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77" name="Google Shape;577;p42"/>
          <p:cNvSpPr txBox="1">
            <a:spLocks noGrp="1"/>
          </p:cNvSpPr>
          <p:nvPr>
            <p:ph type="subTitle" idx="3"/>
          </p:nvPr>
        </p:nvSpPr>
        <p:spPr>
          <a:xfrm>
            <a:off x="2613600" y="61920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78" name="Google Shape;578;p42"/>
          <p:cNvSpPr>
            <a:spLocks noGrp="1"/>
          </p:cNvSpPr>
          <p:nvPr>
            <p:ph type="pic" idx="4"/>
          </p:nvPr>
        </p:nvSpPr>
        <p:spPr>
          <a:xfrm>
            <a:off x="7689600" y="2923200"/>
            <a:ext cx="3016800" cy="30168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42"/>
          <p:cNvSpPr txBox="1">
            <a:spLocks noGrp="1"/>
          </p:cNvSpPr>
          <p:nvPr>
            <p:ph type="body" idx="5"/>
          </p:nvPr>
        </p:nvSpPr>
        <p:spPr>
          <a:xfrm>
            <a:off x="7689600" y="72720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80" name="Google Shape;580;p42"/>
          <p:cNvSpPr txBox="1">
            <a:spLocks noGrp="1"/>
          </p:cNvSpPr>
          <p:nvPr>
            <p:ph type="subTitle" idx="6"/>
          </p:nvPr>
        </p:nvSpPr>
        <p:spPr>
          <a:xfrm>
            <a:off x="7689600" y="61920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81" name="Google Shape;581;p42"/>
          <p:cNvSpPr>
            <a:spLocks noGrp="1"/>
          </p:cNvSpPr>
          <p:nvPr>
            <p:ph type="pic" idx="7"/>
          </p:nvPr>
        </p:nvSpPr>
        <p:spPr>
          <a:xfrm>
            <a:off x="12765600" y="2923200"/>
            <a:ext cx="3016800" cy="30168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42"/>
          <p:cNvSpPr txBox="1">
            <a:spLocks noGrp="1"/>
          </p:cNvSpPr>
          <p:nvPr>
            <p:ph type="body" idx="8"/>
          </p:nvPr>
        </p:nvSpPr>
        <p:spPr>
          <a:xfrm>
            <a:off x="12765600" y="72720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42"/>
          <p:cNvSpPr txBox="1">
            <a:spLocks noGrp="1"/>
          </p:cNvSpPr>
          <p:nvPr>
            <p:ph type="subTitle" idx="9"/>
          </p:nvPr>
        </p:nvSpPr>
        <p:spPr>
          <a:xfrm>
            <a:off x="12765600" y="61920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84" name="Google Shape;584;p42"/>
          <p:cNvSpPr txBox="1">
            <a:spLocks noGrp="1"/>
          </p:cNvSpPr>
          <p:nvPr>
            <p:ph type="ctrTitle"/>
          </p:nvPr>
        </p:nvSpPr>
        <p:spPr>
          <a:xfrm>
            <a:off x="2325600" y="720000"/>
            <a:ext cx="13744800" cy="118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2">
  <p:cSld name="CUSTOM_18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3"/>
          <p:cNvSpPr/>
          <p:nvPr/>
        </p:nvSpPr>
        <p:spPr>
          <a:xfrm>
            <a:off x="5697050" y="2207100"/>
            <a:ext cx="3592200" cy="587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87" name="Google Shape;587;p43"/>
          <p:cNvSpPr/>
          <p:nvPr/>
        </p:nvSpPr>
        <p:spPr>
          <a:xfrm>
            <a:off x="9816400" y="2207100"/>
            <a:ext cx="3592200" cy="587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88" name="Google Shape;588;p43"/>
          <p:cNvSpPr/>
          <p:nvPr/>
        </p:nvSpPr>
        <p:spPr>
          <a:xfrm>
            <a:off x="13935750" y="2207100"/>
            <a:ext cx="3592200" cy="587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589" name="Google Shape;589;p43"/>
          <p:cNvSpPr>
            <a:spLocks noGrp="1"/>
          </p:cNvSpPr>
          <p:nvPr>
            <p:ph type="pic" idx="2"/>
          </p:nvPr>
        </p:nvSpPr>
        <p:spPr>
          <a:xfrm>
            <a:off x="5983200" y="2541600"/>
            <a:ext cx="3016800" cy="30168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43"/>
          <p:cNvSpPr>
            <a:spLocks noGrp="1"/>
          </p:cNvSpPr>
          <p:nvPr>
            <p:ph type="pic" idx="3"/>
          </p:nvPr>
        </p:nvSpPr>
        <p:spPr>
          <a:xfrm>
            <a:off x="10108800" y="2541600"/>
            <a:ext cx="3016800" cy="30168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43"/>
          <p:cNvSpPr>
            <a:spLocks noGrp="1"/>
          </p:cNvSpPr>
          <p:nvPr>
            <p:ph type="pic" idx="4"/>
          </p:nvPr>
        </p:nvSpPr>
        <p:spPr>
          <a:xfrm>
            <a:off x="14227200" y="2541600"/>
            <a:ext cx="3016800" cy="30168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43"/>
          <p:cNvSpPr txBox="1">
            <a:spLocks noGrp="1"/>
          </p:cNvSpPr>
          <p:nvPr>
            <p:ph type="body" idx="1"/>
          </p:nvPr>
        </p:nvSpPr>
        <p:spPr>
          <a:xfrm>
            <a:off x="5983200" y="68904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93" name="Google Shape;593;p43"/>
          <p:cNvSpPr txBox="1">
            <a:spLocks noGrp="1"/>
          </p:cNvSpPr>
          <p:nvPr>
            <p:ph type="subTitle" idx="5"/>
          </p:nvPr>
        </p:nvSpPr>
        <p:spPr>
          <a:xfrm>
            <a:off x="5983200" y="58104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94" name="Google Shape;594;p43"/>
          <p:cNvSpPr txBox="1">
            <a:spLocks noGrp="1"/>
          </p:cNvSpPr>
          <p:nvPr>
            <p:ph type="body" idx="6"/>
          </p:nvPr>
        </p:nvSpPr>
        <p:spPr>
          <a:xfrm>
            <a:off x="14227200" y="68904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95" name="Google Shape;595;p43"/>
          <p:cNvSpPr txBox="1">
            <a:spLocks noGrp="1"/>
          </p:cNvSpPr>
          <p:nvPr>
            <p:ph type="subTitle" idx="7"/>
          </p:nvPr>
        </p:nvSpPr>
        <p:spPr>
          <a:xfrm>
            <a:off x="14227200" y="58104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96" name="Google Shape;596;p43"/>
          <p:cNvSpPr txBox="1">
            <a:spLocks noGrp="1"/>
          </p:cNvSpPr>
          <p:nvPr>
            <p:ph type="body" idx="8"/>
          </p:nvPr>
        </p:nvSpPr>
        <p:spPr>
          <a:xfrm>
            <a:off x="10108800" y="68904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43"/>
          <p:cNvSpPr txBox="1">
            <a:spLocks noGrp="1"/>
          </p:cNvSpPr>
          <p:nvPr>
            <p:ph type="subTitle" idx="9"/>
          </p:nvPr>
        </p:nvSpPr>
        <p:spPr>
          <a:xfrm>
            <a:off x="10108800" y="5810400"/>
            <a:ext cx="30168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598" name="Google Shape;598;p43"/>
          <p:cNvSpPr txBox="1">
            <a:spLocks noGrp="1"/>
          </p:cNvSpPr>
          <p:nvPr>
            <p:ph type="ctrTitle"/>
          </p:nvPr>
        </p:nvSpPr>
        <p:spPr>
          <a:xfrm>
            <a:off x="614400" y="2207100"/>
            <a:ext cx="4555800" cy="118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">
  <p:cSld name="CUSTOM_19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4"/>
          <p:cNvSpPr/>
          <p:nvPr/>
        </p:nvSpPr>
        <p:spPr>
          <a:xfrm>
            <a:off x="-2700" y="4793850"/>
            <a:ext cx="18288000" cy="549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01" name="Google Shape;601;p44"/>
          <p:cNvSpPr>
            <a:spLocks noGrp="1"/>
          </p:cNvSpPr>
          <p:nvPr>
            <p:ph type="pic" idx="2"/>
          </p:nvPr>
        </p:nvSpPr>
        <p:spPr>
          <a:xfrm>
            <a:off x="2700000" y="3225600"/>
            <a:ext cx="2865600" cy="286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2" name="Google Shape;602;p44"/>
          <p:cNvSpPr/>
          <p:nvPr/>
        </p:nvSpPr>
        <p:spPr>
          <a:xfrm>
            <a:off x="2700000" y="3225600"/>
            <a:ext cx="2865600" cy="2865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3" name="Google Shape;603;p44"/>
          <p:cNvSpPr txBox="1">
            <a:spLocks noGrp="1"/>
          </p:cNvSpPr>
          <p:nvPr>
            <p:ph type="body" idx="1"/>
          </p:nvPr>
        </p:nvSpPr>
        <p:spPr>
          <a:xfrm>
            <a:off x="2196000" y="7272000"/>
            <a:ext cx="3880800" cy="1137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44"/>
          <p:cNvSpPr txBox="1">
            <a:spLocks noGrp="1"/>
          </p:cNvSpPr>
          <p:nvPr>
            <p:ph type="subTitle" idx="3"/>
          </p:nvPr>
        </p:nvSpPr>
        <p:spPr>
          <a:xfrm>
            <a:off x="2196000" y="6350400"/>
            <a:ext cx="3880800" cy="813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05" name="Google Shape;605;p44"/>
          <p:cNvSpPr>
            <a:spLocks noGrp="1"/>
          </p:cNvSpPr>
          <p:nvPr>
            <p:ph type="pic" idx="4"/>
          </p:nvPr>
        </p:nvSpPr>
        <p:spPr>
          <a:xfrm>
            <a:off x="7704000" y="3225600"/>
            <a:ext cx="2865600" cy="286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6" name="Google Shape;606;p44"/>
          <p:cNvSpPr/>
          <p:nvPr/>
        </p:nvSpPr>
        <p:spPr>
          <a:xfrm>
            <a:off x="7704000" y="3225600"/>
            <a:ext cx="2865600" cy="2865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7" name="Google Shape;607;p44"/>
          <p:cNvSpPr txBox="1">
            <a:spLocks noGrp="1"/>
          </p:cNvSpPr>
          <p:nvPr>
            <p:ph type="body" idx="5"/>
          </p:nvPr>
        </p:nvSpPr>
        <p:spPr>
          <a:xfrm>
            <a:off x="7200000" y="7272000"/>
            <a:ext cx="3880800" cy="1137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44"/>
          <p:cNvSpPr txBox="1">
            <a:spLocks noGrp="1"/>
          </p:cNvSpPr>
          <p:nvPr>
            <p:ph type="subTitle" idx="6"/>
          </p:nvPr>
        </p:nvSpPr>
        <p:spPr>
          <a:xfrm>
            <a:off x="7200000" y="6350400"/>
            <a:ext cx="3880800" cy="813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09" name="Google Shape;609;p44"/>
          <p:cNvSpPr>
            <a:spLocks noGrp="1"/>
          </p:cNvSpPr>
          <p:nvPr>
            <p:ph type="pic" idx="7"/>
          </p:nvPr>
        </p:nvSpPr>
        <p:spPr>
          <a:xfrm>
            <a:off x="12715200" y="3225600"/>
            <a:ext cx="2865600" cy="2865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0" name="Google Shape;610;p44"/>
          <p:cNvSpPr/>
          <p:nvPr/>
        </p:nvSpPr>
        <p:spPr>
          <a:xfrm>
            <a:off x="12715200" y="3225600"/>
            <a:ext cx="2865600" cy="28656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1" name="Google Shape;611;p44"/>
          <p:cNvSpPr txBox="1">
            <a:spLocks noGrp="1"/>
          </p:cNvSpPr>
          <p:nvPr>
            <p:ph type="body" idx="8"/>
          </p:nvPr>
        </p:nvSpPr>
        <p:spPr>
          <a:xfrm>
            <a:off x="12211200" y="7272000"/>
            <a:ext cx="3880800" cy="1137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9"/>
          </p:nvPr>
        </p:nvSpPr>
        <p:spPr>
          <a:xfrm>
            <a:off x="12211200" y="6350400"/>
            <a:ext cx="3880800" cy="813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ctrTitle"/>
          </p:nvPr>
        </p:nvSpPr>
        <p:spPr>
          <a:xfrm>
            <a:off x="1764000" y="871200"/>
            <a:ext cx="14716800" cy="118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1">
  <p:cSld name="CUSTOM_20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5"/>
          <p:cNvSpPr>
            <a:spLocks noGrp="1"/>
          </p:cNvSpPr>
          <p:nvPr>
            <p:ph type="pic" idx="2"/>
          </p:nvPr>
        </p:nvSpPr>
        <p:spPr>
          <a:xfrm>
            <a:off x="784800" y="3160800"/>
            <a:ext cx="3895200" cy="34128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45"/>
          <p:cNvSpPr txBox="1">
            <a:spLocks noGrp="1"/>
          </p:cNvSpPr>
          <p:nvPr>
            <p:ph type="body" idx="1"/>
          </p:nvPr>
        </p:nvSpPr>
        <p:spPr>
          <a:xfrm>
            <a:off x="799200" y="8047467"/>
            <a:ext cx="3895200" cy="944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17" name="Google Shape;617;p45"/>
          <p:cNvSpPr txBox="1">
            <a:spLocks noGrp="1"/>
          </p:cNvSpPr>
          <p:nvPr>
            <p:ph type="subTitle" idx="3"/>
          </p:nvPr>
        </p:nvSpPr>
        <p:spPr>
          <a:xfrm>
            <a:off x="799200" y="6957425"/>
            <a:ext cx="3895200" cy="944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18" name="Google Shape;618;p45"/>
          <p:cNvSpPr/>
          <p:nvPr/>
        </p:nvSpPr>
        <p:spPr>
          <a:xfrm>
            <a:off x="787000" y="9375700"/>
            <a:ext cx="3892200" cy="17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19" name="Google Shape;619;p45"/>
          <p:cNvSpPr>
            <a:spLocks noGrp="1"/>
          </p:cNvSpPr>
          <p:nvPr>
            <p:ph type="pic" idx="4"/>
          </p:nvPr>
        </p:nvSpPr>
        <p:spPr>
          <a:xfrm>
            <a:off x="5054400" y="3160800"/>
            <a:ext cx="3895200" cy="34128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45"/>
          <p:cNvSpPr txBox="1">
            <a:spLocks noGrp="1"/>
          </p:cNvSpPr>
          <p:nvPr>
            <p:ph type="body" idx="5"/>
          </p:nvPr>
        </p:nvSpPr>
        <p:spPr>
          <a:xfrm>
            <a:off x="5068800" y="8047467"/>
            <a:ext cx="3895200" cy="944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21" name="Google Shape;621;p45"/>
          <p:cNvSpPr txBox="1">
            <a:spLocks noGrp="1"/>
          </p:cNvSpPr>
          <p:nvPr>
            <p:ph type="subTitle" idx="6"/>
          </p:nvPr>
        </p:nvSpPr>
        <p:spPr>
          <a:xfrm>
            <a:off x="5068800" y="6957425"/>
            <a:ext cx="3895200" cy="944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22" name="Google Shape;622;p45"/>
          <p:cNvSpPr/>
          <p:nvPr/>
        </p:nvSpPr>
        <p:spPr>
          <a:xfrm>
            <a:off x="5056600" y="9375700"/>
            <a:ext cx="3892200" cy="17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23" name="Google Shape;623;p45"/>
          <p:cNvSpPr>
            <a:spLocks noGrp="1"/>
          </p:cNvSpPr>
          <p:nvPr>
            <p:ph type="pic" idx="7"/>
          </p:nvPr>
        </p:nvSpPr>
        <p:spPr>
          <a:xfrm>
            <a:off x="9316800" y="3160800"/>
            <a:ext cx="3895200" cy="3412800"/>
          </a:xfrm>
          <a:prstGeom prst="rect">
            <a:avLst/>
          </a:prstGeom>
          <a:noFill/>
          <a:ln>
            <a:noFill/>
          </a:ln>
        </p:spPr>
      </p:sp>
      <p:sp>
        <p:nvSpPr>
          <p:cNvPr id="624" name="Google Shape;624;p45"/>
          <p:cNvSpPr txBox="1">
            <a:spLocks noGrp="1"/>
          </p:cNvSpPr>
          <p:nvPr>
            <p:ph type="body" idx="8"/>
          </p:nvPr>
        </p:nvSpPr>
        <p:spPr>
          <a:xfrm>
            <a:off x="9331200" y="8047467"/>
            <a:ext cx="3895200" cy="944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25" name="Google Shape;625;p45"/>
          <p:cNvSpPr txBox="1">
            <a:spLocks noGrp="1"/>
          </p:cNvSpPr>
          <p:nvPr>
            <p:ph type="subTitle" idx="9"/>
          </p:nvPr>
        </p:nvSpPr>
        <p:spPr>
          <a:xfrm>
            <a:off x="9331200" y="6957425"/>
            <a:ext cx="3895200" cy="944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26" name="Google Shape;626;p45"/>
          <p:cNvSpPr/>
          <p:nvPr/>
        </p:nvSpPr>
        <p:spPr>
          <a:xfrm>
            <a:off x="9319000" y="9375700"/>
            <a:ext cx="3892200" cy="17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27" name="Google Shape;627;p45"/>
          <p:cNvSpPr>
            <a:spLocks noGrp="1"/>
          </p:cNvSpPr>
          <p:nvPr>
            <p:ph type="pic" idx="13"/>
          </p:nvPr>
        </p:nvSpPr>
        <p:spPr>
          <a:xfrm>
            <a:off x="13579200" y="3160800"/>
            <a:ext cx="3895200" cy="34128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45"/>
          <p:cNvSpPr txBox="1">
            <a:spLocks noGrp="1"/>
          </p:cNvSpPr>
          <p:nvPr>
            <p:ph type="body" idx="14"/>
          </p:nvPr>
        </p:nvSpPr>
        <p:spPr>
          <a:xfrm>
            <a:off x="13593600" y="8047467"/>
            <a:ext cx="3895200" cy="944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29" name="Google Shape;629;p45"/>
          <p:cNvSpPr txBox="1">
            <a:spLocks noGrp="1"/>
          </p:cNvSpPr>
          <p:nvPr>
            <p:ph type="subTitle" idx="15"/>
          </p:nvPr>
        </p:nvSpPr>
        <p:spPr>
          <a:xfrm>
            <a:off x="13593600" y="6957425"/>
            <a:ext cx="3895200" cy="9444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30" name="Google Shape;630;p45"/>
          <p:cNvSpPr/>
          <p:nvPr/>
        </p:nvSpPr>
        <p:spPr>
          <a:xfrm>
            <a:off x="13581400" y="9375700"/>
            <a:ext cx="3892200" cy="17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31" name="Google Shape;631;p45"/>
          <p:cNvSpPr txBox="1">
            <a:spLocks noGrp="1"/>
          </p:cNvSpPr>
          <p:nvPr>
            <p:ph type="ctrTitle"/>
          </p:nvPr>
        </p:nvSpPr>
        <p:spPr>
          <a:xfrm>
            <a:off x="1785600" y="1065600"/>
            <a:ext cx="14716800" cy="118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2">
  <p:cSld name="CUSTOM_2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/>
          <p:nvPr/>
        </p:nvSpPr>
        <p:spPr>
          <a:xfrm>
            <a:off x="3069900" y="3649250"/>
            <a:ext cx="5460600" cy="206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34" name="Google Shape;634;p46"/>
          <p:cNvSpPr/>
          <p:nvPr/>
        </p:nvSpPr>
        <p:spPr>
          <a:xfrm>
            <a:off x="3069900" y="6456300"/>
            <a:ext cx="5460600" cy="206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35" name="Google Shape;635;p46"/>
          <p:cNvSpPr/>
          <p:nvPr/>
        </p:nvSpPr>
        <p:spPr>
          <a:xfrm>
            <a:off x="10843250" y="3649275"/>
            <a:ext cx="5460600" cy="206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36" name="Google Shape;636;p46"/>
          <p:cNvSpPr/>
          <p:nvPr/>
        </p:nvSpPr>
        <p:spPr>
          <a:xfrm>
            <a:off x="10843250" y="6456275"/>
            <a:ext cx="5460600" cy="206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37" name="Google Shape;637;p46"/>
          <p:cNvSpPr>
            <a:spLocks noGrp="1"/>
          </p:cNvSpPr>
          <p:nvPr>
            <p:ph type="pic" idx="2"/>
          </p:nvPr>
        </p:nvSpPr>
        <p:spPr>
          <a:xfrm>
            <a:off x="1936800" y="3571200"/>
            <a:ext cx="2224800" cy="22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38" name="Google Shape;638;p46"/>
          <p:cNvSpPr/>
          <p:nvPr/>
        </p:nvSpPr>
        <p:spPr>
          <a:xfrm>
            <a:off x="1936800" y="3571200"/>
            <a:ext cx="2224800" cy="2224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9" name="Google Shape;639;p46"/>
          <p:cNvSpPr txBox="1">
            <a:spLocks noGrp="1"/>
          </p:cNvSpPr>
          <p:nvPr>
            <p:ph type="body" idx="1"/>
          </p:nvPr>
        </p:nvSpPr>
        <p:spPr>
          <a:xfrm>
            <a:off x="4392000" y="4766400"/>
            <a:ext cx="3895200" cy="813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0" name="Google Shape;640;p46"/>
          <p:cNvSpPr txBox="1">
            <a:spLocks noGrp="1"/>
          </p:cNvSpPr>
          <p:nvPr>
            <p:ph type="subTitle" idx="3"/>
          </p:nvPr>
        </p:nvSpPr>
        <p:spPr>
          <a:xfrm>
            <a:off x="4392000" y="3787200"/>
            <a:ext cx="38952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41" name="Google Shape;641;p46"/>
          <p:cNvSpPr>
            <a:spLocks noGrp="1"/>
          </p:cNvSpPr>
          <p:nvPr>
            <p:ph type="pic" idx="4"/>
          </p:nvPr>
        </p:nvSpPr>
        <p:spPr>
          <a:xfrm>
            <a:off x="9712800" y="3571200"/>
            <a:ext cx="2224800" cy="22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2" name="Google Shape;642;p46"/>
          <p:cNvSpPr/>
          <p:nvPr/>
        </p:nvSpPr>
        <p:spPr>
          <a:xfrm>
            <a:off x="9712800" y="3571200"/>
            <a:ext cx="2224800" cy="2224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3" name="Google Shape;643;p46"/>
          <p:cNvSpPr txBox="1">
            <a:spLocks noGrp="1"/>
          </p:cNvSpPr>
          <p:nvPr>
            <p:ph type="body" idx="5"/>
          </p:nvPr>
        </p:nvSpPr>
        <p:spPr>
          <a:xfrm>
            <a:off x="12168000" y="4766400"/>
            <a:ext cx="3895200" cy="813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46"/>
          <p:cNvSpPr txBox="1">
            <a:spLocks noGrp="1"/>
          </p:cNvSpPr>
          <p:nvPr>
            <p:ph type="subTitle" idx="6"/>
          </p:nvPr>
        </p:nvSpPr>
        <p:spPr>
          <a:xfrm>
            <a:off x="12168000" y="3787200"/>
            <a:ext cx="38952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45" name="Google Shape;645;p46"/>
          <p:cNvSpPr>
            <a:spLocks noGrp="1"/>
          </p:cNvSpPr>
          <p:nvPr>
            <p:ph type="pic" idx="7"/>
          </p:nvPr>
        </p:nvSpPr>
        <p:spPr>
          <a:xfrm>
            <a:off x="1936800" y="6379200"/>
            <a:ext cx="2224800" cy="22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6" name="Google Shape;646;p46"/>
          <p:cNvSpPr/>
          <p:nvPr/>
        </p:nvSpPr>
        <p:spPr>
          <a:xfrm>
            <a:off x="1936800" y="6379200"/>
            <a:ext cx="2224800" cy="2224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7" name="Google Shape;647;p46"/>
          <p:cNvSpPr txBox="1">
            <a:spLocks noGrp="1"/>
          </p:cNvSpPr>
          <p:nvPr>
            <p:ph type="body" idx="8"/>
          </p:nvPr>
        </p:nvSpPr>
        <p:spPr>
          <a:xfrm>
            <a:off x="4392000" y="7574400"/>
            <a:ext cx="3895200" cy="813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8" name="Google Shape;648;p46"/>
          <p:cNvSpPr txBox="1">
            <a:spLocks noGrp="1"/>
          </p:cNvSpPr>
          <p:nvPr>
            <p:ph type="subTitle" idx="9"/>
          </p:nvPr>
        </p:nvSpPr>
        <p:spPr>
          <a:xfrm>
            <a:off x="4392000" y="6595200"/>
            <a:ext cx="38952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49" name="Google Shape;649;p46"/>
          <p:cNvSpPr>
            <a:spLocks noGrp="1"/>
          </p:cNvSpPr>
          <p:nvPr>
            <p:ph type="pic" idx="13"/>
          </p:nvPr>
        </p:nvSpPr>
        <p:spPr>
          <a:xfrm>
            <a:off x="9712800" y="6379200"/>
            <a:ext cx="2224800" cy="222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0" name="Google Shape;650;p46"/>
          <p:cNvSpPr/>
          <p:nvPr/>
        </p:nvSpPr>
        <p:spPr>
          <a:xfrm>
            <a:off x="9712800" y="6379200"/>
            <a:ext cx="2224800" cy="2224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1" name="Google Shape;651;p46"/>
          <p:cNvSpPr txBox="1">
            <a:spLocks noGrp="1"/>
          </p:cNvSpPr>
          <p:nvPr>
            <p:ph type="body" idx="14"/>
          </p:nvPr>
        </p:nvSpPr>
        <p:spPr>
          <a:xfrm>
            <a:off x="12168000" y="7574400"/>
            <a:ext cx="3895200" cy="8136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46"/>
          <p:cNvSpPr txBox="1">
            <a:spLocks noGrp="1"/>
          </p:cNvSpPr>
          <p:nvPr>
            <p:ph type="subTitle" idx="15"/>
          </p:nvPr>
        </p:nvSpPr>
        <p:spPr>
          <a:xfrm>
            <a:off x="12168000" y="6595200"/>
            <a:ext cx="3895200" cy="936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Work Sans Medium"/>
              <a:buNone/>
              <a:defRPr sz="28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Work Sans Medium"/>
              <a:buNone/>
              <a:defRPr sz="42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53" name="Google Shape;653;p46"/>
          <p:cNvSpPr txBox="1">
            <a:spLocks noGrp="1"/>
          </p:cNvSpPr>
          <p:nvPr>
            <p:ph type="ctrTitle"/>
          </p:nvPr>
        </p:nvSpPr>
        <p:spPr>
          <a:xfrm>
            <a:off x="1764000" y="1476000"/>
            <a:ext cx="14716800" cy="118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3">
  <p:cSld name="CUSTOM_22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7"/>
          <p:cNvSpPr/>
          <p:nvPr/>
        </p:nvSpPr>
        <p:spPr>
          <a:xfrm>
            <a:off x="12300" y="-31950"/>
            <a:ext cx="18288000" cy="538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56" name="Google Shape;656;p47"/>
          <p:cNvSpPr>
            <a:spLocks noGrp="1"/>
          </p:cNvSpPr>
          <p:nvPr>
            <p:ph type="pic" idx="2"/>
          </p:nvPr>
        </p:nvSpPr>
        <p:spPr>
          <a:xfrm>
            <a:off x="763200" y="2347200"/>
            <a:ext cx="4024800" cy="5349600"/>
          </a:xfrm>
          <a:prstGeom prst="rect">
            <a:avLst/>
          </a:prstGeom>
          <a:noFill/>
          <a:ln>
            <a:noFill/>
          </a:ln>
        </p:spPr>
      </p:sp>
      <p:sp>
        <p:nvSpPr>
          <p:cNvPr id="657" name="Google Shape;657;p47"/>
          <p:cNvSpPr/>
          <p:nvPr/>
        </p:nvSpPr>
        <p:spPr>
          <a:xfrm>
            <a:off x="760650" y="2171700"/>
            <a:ext cx="4023600" cy="17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58" name="Google Shape;658;p47"/>
          <p:cNvSpPr txBox="1">
            <a:spLocks noGrp="1"/>
          </p:cNvSpPr>
          <p:nvPr>
            <p:ph type="body" idx="1"/>
          </p:nvPr>
        </p:nvSpPr>
        <p:spPr>
          <a:xfrm>
            <a:off x="804600" y="8945258"/>
            <a:ext cx="4024800" cy="882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59" name="Google Shape;659;p47"/>
          <p:cNvSpPr txBox="1">
            <a:spLocks noGrp="1"/>
          </p:cNvSpPr>
          <p:nvPr>
            <p:ph type="subTitle" idx="3"/>
          </p:nvPr>
        </p:nvSpPr>
        <p:spPr>
          <a:xfrm>
            <a:off x="804600" y="7927800"/>
            <a:ext cx="4024800" cy="882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60" name="Google Shape;660;p47"/>
          <p:cNvSpPr>
            <a:spLocks noGrp="1"/>
          </p:cNvSpPr>
          <p:nvPr>
            <p:ph type="pic" idx="4"/>
          </p:nvPr>
        </p:nvSpPr>
        <p:spPr>
          <a:xfrm>
            <a:off x="5056950" y="2349900"/>
            <a:ext cx="4024800" cy="5349600"/>
          </a:xfrm>
          <a:prstGeom prst="rect">
            <a:avLst/>
          </a:prstGeom>
          <a:noFill/>
          <a:ln>
            <a:noFill/>
          </a:ln>
        </p:spPr>
      </p:sp>
      <p:sp>
        <p:nvSpPr>
          <p:cNvPr id="661" name="Google Shape;661;p47"/>
          <p:cNvSpPr/>
          <p:nvPr/>
        </p:nvSpPr>
        <p:spPr>
          <a:xfrm>
            <a:off x="5054400" y="2174400"/>
            <a:ext cx="4023600" cy="17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62" name="Google Shape;662;p47"/>
          <p:cNvSpPr txBox="1">
            <a:spLocks noGrp="1"/>
          </p:cNvSpPr>
          <p:nvPr>
            <p:ph type="body" idx="5"/>
          </p:nvPr>
        </p:nvSpPr>
        <p:spPr>
          <a:xfrm>
            <a:off x="5098350" y="8948437"/>
            <a:ext cx="4024800" cy="882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3" name="Google Shape;663;p47"/>
          <p:cNvSpPr txBox="1">
            <a:spLocks noGrp="1"/>
          </p:cNvSpPr>
          <p:nvPr>
            <p:ph type="subTitle" idx="6"/>
          </p:nvPr>
        </p:nvSpPr>
        <p:spPr>
          <a:xfrm>
            <a:off x="5098350" y="7930979"/>
            <a:ext cx="4024800" cy="882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64" name="Google Shape;664;p47"/>
          <p:cNvSpPr>
            <a:spLocks noGrp="1"/>
          </p:cNvSpPr>
          <p:nvPr>
            <p:ph type="pic" idx="7"/>
          </p:nvPr>
        </p:nvSpPr>
        <p:spPr>
          <a:xfrm>
            <a:off x="9297750" y="2349900"/>
            <a:ext cx="4024800" cy="5349600"/>
          </a:xfrm>
          <a:prstGeom prst="rect">
            <a:avLst/>
          </a:prstGeom>
          <a:noFill/>
          <a:ln>
            <a:noFill/>
          </a:ln>
        </p:spPr>
      </p:sp>
      <p:sp>
        <p:nvSpPr>
          <p:cNvPr id="665" name="Google Shape;665;p47"/>
          <p:cNvSpPr/>
          <p:nvPr/>
        </p:nvSpPr>
        <p:spPr>
          <a:xfrm>
            <a:off x="9295200" y="2174400"/>
            <a:ext cx="4023600" cy="17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66" name="Google Shape;666;p47"/>
          <p:cNvSpPr txBox="1">
            <a:spLocks noGrp="1"/>
          </p:cNvSpPr>
          <p:nvPr>
            <p:ph type="body" idx="8"/>
          </p:nvPr>
        </p:nvSpPr>
        <p:spPr>
          <a:xfrm>
            <a:off x="9339150" y="8948437"/>
            <a:ext cx="4024800" cy="882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7" name="Google Shape;667;p47"/>
          <p:cNvSpPr txBox="1">
            <a:spLocks noGrp="1"/>
          </p:cNvSpPr>
          <p:nvPr>
            <p:ph type="subTitle" idx="9"/>
          </p:nvPr>
        </p:nvSpPr>
        <p:spPr>
          <a:xfrm>
            <a:off x="9339150" y="7930979"/>
            <a:ext cx="4024800" cy="882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68" name="Google Shape;668;p47"/>
          <p:cNvSpPr>
            <a:spLocks noGrp="1"/>
          </p:cNvSpPr>
          <p:nvPr>
            <p:ph type="pic" idx="13"/>
          </p:nvPr>
        </p:nvSpPr>
        <p:spPr>
          <a:xfrm>
            <a:off x="13531350" y="2349900"/>
            <a:ext cx="4024800" cy="5349600"/>
          </a:xfrm>
          <a:prstGeom prst="rect">
            <a:avLst/>
          </a:prstGeom>
          <a:noFill/>
          <a:ln>
            <a:noFill/>
          </a:ln>
        </p:spPr>
      </p:sp>
      <p:sp>
        <p:nvSpPr>
          <p:cNvPr id="669" name="Google Shape;669;p47"/>
          <p:cNvSpPr/>
          <p:nvPr/>
        </p:nvSpPr>
        <p:spPr>
          <a:xfrm>
            <a:off x="13528800" y="2174400"/>
            <a:ext cx="4023600" cy="17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670" name="Google Shape;670;p47"/>
          <p:cNvSpPr txBox="1">
            <a:spLocks noGrp="1"/>
          </p:cNvSpPr>
          <p:nvPr>
            <p:ph type="body" idx="14"/>
          </p:nvPr>
        </p:nvSpPr>
        <p:spPr>
          <a:xfrm>
            <a:off x="13572750" y="8948437"/>
            <a:ext cx="4024800" cy="882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71" name="Google Shape;671;p47"/>
          <p:cNvSpPr txBox="1">
            <a:spLocks noGrp="1"/>
          </p:cNvSpPr>
          <p:nvPr>
            <p:ph type="subTitle" idx="15"/>
          </p:nvPr>
        </p:nvSpPr>
        <p:spPr>
          <a:xfrm>
            <a:off x="13572750" y="7930979"/>
            <a:ext cx="4024800" cy="882000"/>
          </a:xfrm>
          <a:prstGeom prst="rect">
            <a:avLst/>
          </a:prstGeom>
        </p:spPr>
        <p:txBody>
          <a:bodyPr spcFirstLastPara="1" wrap="square" lIns="0" tIns="182850" rIns="0" bIns="18285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Medium"/>
              <a:buNone/>
              <a:defRPr sz="28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Work Sans Medium"/>
              <a:buNone/>
              <a:defRPr sz="4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  <p:sp>
        <p:nvSpPr>
          <p:cNvPr id="672" name="Google Shape;672;p47"/>
          <p:cNvSpPr txBox="1">
            <a:spLocks noGrp="1"/>
          </p:cNvSpPr>
          <p:nvPr>
            <p:ph type="ctrTitle"/>
          </p:nvPr>
        </p:nvSpPr>
        <p:spPr>
          <a:xfrm>
            <a:off x="691650" y="530550"/>
            <a:ext cx="16860600" cy="118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1491750" y="1905263"/>
            <a:ext cx="9653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3346150" y="4313475"/>
            <a:ext cx="54579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9010144" y="4313475"/>
            <a:ext cx="54579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02" name="Google Shape;102;p6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1028700" y="460736"/>
            <a:ext cx="614836" cy="647816"/>
          </a:xfrm>
          <a:custGeom>
            <a:avLst/>
            <a:gdLst/>
            <a:ahLst/>
            <a:cxnLst/>
            <a:rect l="l" t="t" r="r" b="b"/>
            <a:pathLst>
              <a:path w="614836" h="647816" extrusionOk="0">
                <a:moveTo>
                  <a:pt x="0" y="0"/>
                </a:moveTo>
                <a:lnTo>
                  <a:pt x="614836" y="0"/>
                </a:lnTo>
                <a:lnTo>
                  <a:pt x="614836" y="647816"/>
                </a:lnTo>
                <a:lnTo>
                  <a:pt x="0" y="64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" name="Google Shape;104;p6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05" name="Google Shape;105;p6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06" name="Google Shape;106;p6"/>
          <p:cNvSpPr txBox="1"/>
          <p:nvPr/>
        </p:nvSpPr>
        <p:spPr>
          <a:xfrm>
            <a:off x="1869314" y="63224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grpSp>
        <p:nvGrpSpPr>
          <p:cNvPr id="107" name="Google Shape;107;p6"/>
          <p:cNvGrpSpPr/>
          <p:nvPr/>
        </p:nvGrpSpPr>
        <p:grpSpPr>
          <a:xfrm>
            <a:off x="17609071" y="1736484"/>
            <a:ext cx="1390863" cy="1390863"/>
            <a:chOff x="0" y="0"/>
            <a:chExt cx="812800" cy="812800"/>
          </a:xfrm>
        </p:grpSpPr>
        <p:sp>
          <p:nvSpPr>
            <p:cNvPr id="108" name="Google Shape;108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DAFF">
                <a:alpha val="60000"/>
              </a:srgbClr>
            </a:solidFill>
            <a:ln>
              <a:noFill/>
            </a:ln>
          </p:spPr>
        </p:sp>
        <p:sp>
          <p:nvSpPr>
            <p:cNvPr id="109" name="Google Shape;109;p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6"/>
          <p:cNvGrpSpPr/>
          <p:nvPr/>
        </p:nvGrpSpPr>
        <p:grpSpPr>
          <a:xfrm>
            <a:off x="17650837" y="2671691"/>
            <a:ext cx="1390863" cy="1390863"/>
            <a:chOff x="0" y="0"/>
            <a:chExt cx="812800" cy="812800"/>
          </a:xfrm>
        </p:grpSpPr>
        <p:sp>
          <p:nvSpPr>
            <p:cNvPr id="111" name="Google Shape;111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DAFF">
                <a:alpha val="60000"/>
              </a:srgbClr>
            </a:solidFill>
            <a:ln>
              <a:noFill/>
            </a:ln>
          </p:spPr>
        </p:sp>
        <p:sp>
          <p:nvSpPr>
            <p:cNvPr id="112" name="Google Shape;112;p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6"/>
          <p:cNvGrpSpPr/>
          <p:nvPr/>
        </p:nvGrpSpPr>
        <p:grpSpPr>
          <a:xfrm rot="-5400000">
            <a:off x="2307264" y="8536372"/>
            <a:ext cx="523220" cy="2465513"/>
            <a:chOff x="0" y="0"/>
            <a:chExt cx="697626" cy="3287350"/>
          </a:xfrm>
        </p:grpSpPr>
        <p:grpSp>
          <p:nvGrpSpPr>
            <p:cNvPr id="114" name="Google Shape;114;p6"/>
            <p:cNvGrpSpPr/>
            <p:nvPr/>
          </p:nvGrpSpPr>
          <p:grpSpPr>
            <a:xfrm>
              <a:off x="0" y="0"/>
              <a:ext cx="697626" cy="697626"/>
              <a:chOff x="0" y="0"/>
              <a:chExt cx="812800" cy="812800"/>
            </a:xfrm>
          </p:grpSpPr>
          <p:sp>
            <p:nvSpPr>
              <p:cNvPr id="115" name="Google Shape;115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6"/>
            <p:cNvGrpSpPr/>
            <p:nvPr/>
          </p:nvGrpSpPr>
          <p:grpSpPr>
            <a:xfrm>
              <a:off x="0" y="1295192"/>
              <a:ext cx="697626" cy="697626"/>
              <a:chOff x="0" y="0"/>
              <a:chExt cx="812800" cy="812800"/>
            </a:xfrm>
          </p:grpSpPr>
          <p:sp>
            <p:nvSpPr>
              <p:cNvPr id="118" name="Google Shape;118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6"/>
            <p:cNvGrpSpPr/>
            <p:nvPr/>
          </p:nvGrpSpPr>
          <p:grpSpPr>
            <a:xfrm>
              <a:off x="0" y="2589724"/>
              <a:ext cx="697626" cy="697626"/>
              <a:chOff x="0" y="0"/>
              <a:chExt cx="812800" cy="812800"/>
            </a:xfrm>
          </p:grpSpPr>
          <p:sp>
            <p:nvSpPr>
              <p:cNvPr id="121" name="Google Shape;121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3" name="Google Shape;1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6846" y="1410776"/>
            <a:ext cx="583550" cy="88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1491750" y="1905263"/>
            <a:ext cx="9653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1"/>
          </p:nvPr>
        </p:nvSpPr>
        <p:spPr>
          <a:xfrm>
            <a:off x="2565350" y="4732000"/>
            <a:ext cx="52473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body" idx="2"/>
          </p:nvPr>
        </p:nvSpPr>
        <p:spPr>
          <a:xfrm>
            <a:off x="8004317" y="4732000"/>
            <a:ext cx="52494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>
            <a:off x="1028700" y="460736"/>
            <a:ext cx="614836" cy="647816"/>
          </a:xfrm>
          <a:custGeom>
            <a:avLst/>
            <a:gdLst/>
            <a:ahLst/>
            <a:cxnLst/>
            <a:rect l="l" t="t" r="r" b="b"/>
            <a:pathLst>
              <a:path w="614836" h="647816" extrusionOk="0">
                <a:moveTo>
                  <a:pt x="0" y="0"/>
                </a:moveTo>
                <a:lnTo>
                  <a:pt x="614836" y="0"/>
                </a:lnTo>
                <a:lnTo>
                  <a:pt x="614836" y="647816"/>
                </a:lnTo>
                <a:lnTo>
                  <a:pt x="0" y="64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7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32" name="Google Shape;132;p7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33" name="Google Shape;133;p7"/>
          <p:cNvSpPr txBox="1"/>
          <p:nvPr/>
        </p:nvSpPr>
        <p:spPr>
          <a:xfrm>
            <a:off x="1869314" y="63224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-812129" y="5143500"/>
            <a:ext cx="2682151" cy="5247754"/>
          </a:xfrm>
          <a:custGeom>
            <a:avLst/>
            <a:gdLst/>
            <a:ahLst/>
            <a:cxnLst/>
            <a:rect l="l" t="t" r="r" b="b"/>
            <a:pathLst>
              <a:path w="2988469" h="5847080" extrusionOk="0">
                <a:moveTo>
                  <a:pt x="2988469" y="5847080"/>
                </a:moveTo>
                <a:lnTo>
                  <a:pt x="0" y="5847080"/>
                </a:lnTo>
                <a:lnTo>
                  <a:pt x="0" y="0"/>
                </a:lnTo>
                <a:lnTo>
                  <a:pt x="1343611" y="0"/>
                </a:lnTo>
                <a:cubicBezTo>
                  <a:pt x="2252681" y="0"/>
                  <a:pt x="2988469" y="702310"/>
                  <a:pt x="2988469" y="1567180"/>
                </a:cubicBezTo>
                <a:lnTo>
                  <a:pt x="2988469" y="5847080"/>
                </a:lnTo>
                <a:close/>
              </a:path>
            </a:pathLst>
          </a:custGeom>
          <a:solidFill>
            <a:srgbClr val="05DBFE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135;p7"/>
          <p:cNvGrpSpPr/>
          <p:nvPr/>
        </p:nvGrpSpPr>
        <p:grpSpPr>
          <a:xfrm rot="-5400000">
            <a:off x="-254983" y="4872477"/>
            <a:ext cx="2465513" cy="523220"/>
            <a:chOff x="0" y="6"/>
            <a:chExt cx="3287350" cy="697626"/>
          </a:xfrm>
        </p:grpSpPr>
        <p:grpSp>
          <p:nvGrpSpPr>
            <p:cNvPr id="136" name="Google Shape;136;p7"/>
            <p:cNvGrpSpPr/>
            <p:nvPr/>
          </p:nvGrpSpPr>
          <p:grpSpPr>
            <a:xfrm rot="-5400000">
              <a:off x="0" y="6"/>
              <a:ext cx="697626" cy="697626"/>
              <a:chOff x="0" y="0"/>
              <a:chExt cx="812800" cy="812800"/>
            </a:xfrm>
          </p:grpSpPr>
          <p:sp>
            <p:nvSpPr>
              <p:cNvPr id="137" name="Google Shape;137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" name="Google Shape;139;p7"/>
            <p:cNvGrpSpPr/>
            <p:nvPr/>
          </p:nvGrpSpPr>
          <p:grpSpPr>
            <a:xfrm rot="-5400000">
              <a:off x="1295192" y="6"/>
              <a:ext cx="697626" cy="697626"/>
              <a:chOff x="0" y="0"/>
              <a:chExt cx="812800" cy="812800"/>
            </a:xfrm>
          </p:grpSpPr>
          <p:sp>
            <p:nvSpPr>
              <p:cNvPr id="140" name="Google Shape;14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7"/>
            <p:cNvGrpSpPr/>
            <p:nvPr/>
          </p:nvGrpSpPr>
          <p:grpSpPr>
            <a:xfrm rot="-5400000">
              <a:off x="2589724" y="6"/>
              <a:ext cx="697626" cy="697626"/>
              <a:chOff x="0" y="0"/>
              <a:chExt cx="812800" cy="812800"/>
            </a:xfrm>
          </p:grpSpPr>
          <p:sp>
            <p:nvSpPr>
              <p:cNvPr id="143" name="Google Shape;14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" name="Google Shape;145;p7"/>
          <p:cNvGrpSpPr/>
          <p:nvPr/>
        </p:nvGrpSpPr>
        <p:grpSpPr>
          <a:xfrm>
            <a:off x="16092305" y="2660726"/>
            <a:ext cx="1390863" cy="1390863"/>
            <a:chOff x="0" y="0"/>
            <a:chExt cx="812800" cy="812800"/>
          </a:xfrm>
        </p:grpSpPr>
        <p:sp>
          <p:nvSpPr>
            <p:cNvPr id="146" name="Google Shape;146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DAFF">
                <a:alpha val="60000"/>
              </a:srgbClr>
            </a:solidFill>
            <a:ln>
              <a:noFill/>
            </a:ln>
          </p:spPr>
        </p:sp>
        <p:sp>
          <p:nvSpPr>
            <p:cNvPr id="147" name="Google Shape;147;p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7"/>
          <p:cNvGrpSpPr/>
          <p:nvPr/>
        </p:nvGrpSpPr>
        <p:grpSpPr>
          <a:xfrm>
            <a:off x="16134071" y="3595932"/>
            <a:ext cx="1390863" cy="1390863"/>
            <a:chOff x="0" y="0"/>
            <a:chExt cx="812800" cy="812800"/>
          </a:xfrm>
        </p:grpSpPr>
        <p:sp>
          <p:nvSpPr>
            <p:cNvPr id="149" name="Google Shape;149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DAFF">
                <a:alpha val="60000"/>
              </a:srgbClr>
            </a:solidFill>
            <a:ln>
              <a:noFill/>
            </a:ln>
          </p:spPr>
        </p:sp>
        <p:sp>
          <p:nvSpPr>
            <p:cNvPr id="150" name="Google Shape;150;p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1" name="Google Shape;1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0921" y="7087363"/>
            <a:ext cx="583550" cy="88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1491750" y="1905263"/>
            <a:ext cx="9653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8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55" name="Google Shape;155;p8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56" name="Google Shape;156;p8"/>
          <p:cNvSpPr/>
          <p:nvPr/>
        </p:nvSpPr>
        <p:spPr>
          <a:xfrm>
            <a:off x="1028700" y="460736"/>
            <a:ext cx="614836" cy="647816"/>
          </a:xfrm>
          <a:custGeom>
            <a:avLst/>
            <a:gdLst/>
            <a:ahLst/>
            <a:cxnLst/>
            <a:rect l="l" t="t" r="r" b="b"/>
            <a:pathLst>
              <a:path w="614836" h="647816" extrusionOk="0">
                <a:moveTo>
                  <a:pt x="0" y="0"/>
                </a:moveTo>
                <a:lnTo>
                  <a:pt x="614836" y="0"/>
                </a:lnTo>
                <a:lnTo>
                  <a:pt x="614836" y="647816"/>
                </a:lnTo>
                <a:lnTo>
                  <a:pt x="0" y="64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8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58" name="Google Shape;158;p8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1869314" y="63224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11825572" y="2938221"/>
            <a:ext cx="2465513" cy="523220"/>
            <a:chOff x="0" y="6"/>
            <a:chExt cx="3287350" cy="697626"/>
          </a:xfrm>
        </p:grpSpPr>
        <p:grpSp>
          <p:nvGrpSpPr>
            <p:cNvPr id="161" name="Google Shape;161;p8"/>
            <p:cNvGrpSpPr/>
            <p:nvPr/>
          </p:nvGrpSpPr>
          <p:grpSpPr>
            <a:xfrm rot="-5400000">
              <a:off x="0" y="6"/>
              <a:ext cx="697626" cy="697626"/>
              <a:chOff x="0" y="0"/>
              <a:chExt cx="812800" cy="812800"/>
            </a:xfrm>
          </p:grpSpPr>
          <p:sp>
            <p:nvSpPr>
              <p:cNvPr id="162" name="Google Shape;1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8"/>
            <p:cNvGrpSpPr/>
            <p:nvPr/>
          </p:nvGrpSpPr>
          <p:grpSpPr>
            <a:xfrm rot="-5400000">
              <a:off x="1295192" y="6"/>
              <a:ext cx="697626" cy="697626"/>
              <a:chOff x="0" y="0"/>
              <a:chExt cx="812800" cy="812800"/>
            </a:xfrm>
          </p:grpSpPr>
          <p:sp>
            <p:nvSpPr>
              <p:cNvPr id="165" name="Google Shape;16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" name="Google Shape;167;p8"/>
            <p:cNvGrpSpPr/>
            <p:nvPr/>
          </p:nvGrpSpPr>
          <p:grpSpPr>
            <a:xfrm rot="-5400000">
              <a:off x="2589724" y="6"/>
              <a:ext cx="697626" cy="697626"/>
              <a:chOff x="0" y="0"/>
              <a:chExt cx="812800" cy="812800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0" name="Google Shape;170;p8"/>
          <p:cNvSpPr/>
          <p:nvPr/>
        </p:nvSpPr>
        <p:spPr>
          <a:xfrm rot="-5400000">
            <a:off x="1282801" y="7371872"/>
            <a:ext cx="2682151" cy="5247754"/>
          </a:xfrm>
          <a:custGeom>
            <a:avLst/>
            <a:gdLst/>
            <a:ahLst/>
            <a:cxnLst/>
            <a:rect l="l" t="t" r="r" b="b"/>
            <a:pathLst>
              <a:path w="2988469" h="5847080" extrusionOk="0">
                <a:moveTo>
                  <a:pt x="2988469" y="5847080"/>
                </a:moveTo>
                <a:lnTo>
                  <a:pt x="0" y="5847080"/>
                </a:lnTo>
                <a:lnTo>
                  <a:pt x="0" y="0"/>
                </a:lnTo>
                <a:lnTo>
                  <a:pt x="1343611" y="0"/>
                </a:lnTo>
                <a:cubicBezTo>
                  <a:pt x="2252681" y="0"/>
                  <a:pt x="2988469" y="702310"/>
                  <a:pt x="2988469" y="1567180"/>
                </a:cubicBezTo>
                <a:lnTo>
                  <a:pt x="2988469" y="5847080"/>
                </a:lnTo>
                <a:close/>
              </a:path>
            </a:pathLst>
          </a:custGeom>
          <a:solidFill>
            <a:srgbClr val="05DBFE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8"/>
          <p:cNvGrpSpPr/>
          <p:nvPr/>
        </p:nvGrpSpPr>
        <p:grpSpPr>
          <a:xfrm>
            <a:off x="16120873" y="7580887"/>
            <a:ext cx="2816680" cy="1074509"/>
            <a:chOff x="0" y="-38100"/>
            <a:chExt cx="999000" cy="381099"/>
          </a:xfrm>
        </p:grpSpPr>
        <p:sp>
          <p:nvSpPr>
            <p:cNvPr id="172" name="Google Shape;172;p8"/>
            <p:cNvSpPr/>
            <p:nvPr/>
          </p:nvSpPr>
          <p:spPr>
            <a:xfrm>
              <a:off x="0" y="0"/>
              <a:ext cx="998901" cy="342999"/>
            </a:xfrm>
            <a:custGeom>
              <a:avLst/>
              <a:gdLst/>
              <a:ahLst/>
              <a:cxnLst/>
              <a:rect l="l" t="t" r="r" b="b"/>
              <a:pathLst>
                <a:path w="998901" h="342999" extrusionOk="0">
                  <a:moveTo>
                    <a:pt x="795701" y="0"/>
                  </a:moveTo>
                  <a:cubicBezTo>
                    <a:pt x="907925" y="0"/>
                    <a:pt x="998901" y="76783"/>
                    <a:pt x="998901" y="171499"/>
                  </a:cubicBezTo>
                  <a:cubicBezTo>
                    <a:pt x="998901" y="266216"/>
                    <a:pt x="907925" y="342999"/>
                    <a:pt x="795701" y="342999"/>
                  </a:cubicBezTo>
                  <a:lnTo>
                    <a:pt x="203200" y="342999"/>
                  </a:lnTo>
                  <a:cubicBezTo>
                    <a:pt x="90976" y="342999"/>
                    <a:pt x="0" y="266216"/>
                    <a:pt x="0" y="171499"/>
                  </a:cubicBezTo>
                  <a:cubicBezTo>
                    <a:pt x="0" y="767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E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 txBox="1"/>
            <p:nvPr/>
          </p:nvSpPr>
          <p:spPr>
            <a:xfrm>
              <a:off x="0" y="-38100"/>
              <a:ext cx="999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4" name="Google Shape;17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1321" y="7198576"/>
            <a:ext cx="583550" cy="88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321" y="8813451"/>
            <a:ext cx="583550" cy="88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9421" y="9100464"/>
            <a:ext cx="2465500" cy="1203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/>
          <p:nvPr/>
        </p:nvSpPr>
        <p:spPr>
          <a:xfrm rot="10800000">
            <a:off x="15605849" y="-964599"/>
            <a:ext cx="2682151" cy="5247754"/>
          </a:xfrm>
          <a:custGeom>
            <a:avLst/>
            <a:gdLst/>
            <a:ahLst/>
            <a:cxnLst/>
            <a:rect l="l" t="t" r="r" b="b"/>
            <a:pathLst>
              <a:path w="2988469" h="5847080" extrusionOk="0">
                <a:moveTo>
                  <a:pt x="2988469" y="5847080"/>
                </a:moveTo>
                <a:lnTo>
                  <a:pt x="0" y="5847080"/>
                </a:lnTo>
                <a:lnTo>
                  <a:pt x="0" y="0"/>
                </a:lnTo>
                <a:lnTo>
                  <a:pt x="1343611" y="0"/>
                </a:lnTo>
                <a:cubicBezTo>
                  <a:pt x="2252681" y="0"/>
                  <a:pt x="2988469" y="702310"/>
                  <a:pt x="2988469" y="1567180"/>
                </a:cubicBezTo>
                <a:lnTo>
                  <a:pt x="2988469" y="5847080"/>
                </a:lnTo>
                <a:close/>
              </a:path>
            </a:pathLst>
          </a:custGeom>
          <a:solidFill>
            <a:srgbClr val="05DBFE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9"/>
          <p:cNvGrpSpPr/>
          <p:nvPr/>
        </p:nvGrpSpPr>
        <p:grpSpPr>
          <a:xfrm>
            <a:off x="13201256" y="1515308"/>
            <a:ext cx="3793103" cy="1446995"/>
            <a:chOff x="0" y="-38100"/>
            <a:chExt cx="999000" cy="381099"/>
          </a:xfrm>
        </p:grpSpPr>
        <p:sp>
          <p:nvSpPr>
            <p:cNvPr id="180" name="Google Shape;180;p9"/>
            <p:cNvSpPr/>
            <p:nvPr/>
          </p:nvSpPr>
          <p:spPr>
            <a:xfrm>
              <a:off x="0" y="0"/>
              <a:ext cx="998901" cy="342999"/>
            </a:xfrm>
            <a:custGeom>
              <a:avLst/>
              <a:gdLst/>
              <a:ahLst/>
              <a:cxnLst/>
              <a:rect l="l" t="t" r="r" b="b"/>
              <a:pathLst>
                <a:path w="998901" h="342999" extrusionOk="0">
                  <a:moveTo>
                    <a:pt x="795701" y="0"/>
                  </a:moveTo>
                  <a:cubicBezTo>
                    <a:pt x="907925" y="0"/>
                    <a:pt x="998901" y="76783"/>
                    <a:pt x="998901" y="171499"/>
                  </a:cubicBezTo>
                  <a:cubicBezTo>
                    <a:pt x="998901" y="266216"/>
                    <a:pt x="907925" y="342999"/>
                    <a:pt x="795701" y="342999"/>
                  </a:cubicBezTo>
                  <a:lnTo>
                    <a:pt x="203200" y="342999"/>
                  </a:lnTo>
                  <a:cubicBezTo>
                    <a:pt x="90976" y="342999"/>
                    <a:pt x="0" y="266216"/>
                    <a:pt x="0" y="171499"/>
                  </a:cubicBezTo>
                  <a:cubicBezTo>
                    <a:pt x="0" y="767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2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 txBox="1"/>
            <p:nvPr/>
          </p:nvSpPr>
          <p:spPr>
            <a:xfrm>
              <a:off x="0" y="-38100"/>
              <a:ext cx="999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9"/>
          <p:cNvGrpSpPr/>
          <p:nvPr/>
        </p:nvGrpSpPr>
        <p:grpSpPr>
          <a:xfrm rot="-5400000">
            <a:off x="14326495" y="427215"/>
            <a:ext cx="523220" cy="2465513"/>
            <a:chOff x="0" y="0"/>
            <a:chExt cx="697626" cy="3287350"/>
          </a:xfrm>
        </p:grpSpPr>
        <p:grpSp>
          <p:nvGrpSpPr>
            <p:cNvPr id="183" name="Google Shape;183;p9"/>
            <p:cNvGrpSpPr/>
            <p:nvPr/>
          </p:nvGrpSpPr>
          <p:grpSpPr>
            <a:xfrm>
              <a:off x="0" y="0"/>
              <a:ext cx="697626" cy="697626"/>
              <a:chOff x="0" y="0"/>
              <a:chExt cx="812800" cy="812800"/>
            </a:xfrm>
          </p:grpSpPr>
          <p:sp>
            <p:nvSpPr>
              <p:cNvPr id="184" name="Google Shape;184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9"/>
            <p:cNvGrpSpPr/>
            <p:nvPr/>
          </p:nvGrpSpPr>
          <p:grpSpPr>
            <a:xfrm>
              <a:off x="0" y="1295192"/>
              <a:ext cx="697626" cy="697626"/>
              <a:chOff x="0" y="0"/>
              <a:chExt cx="812800" cy="812800"/>
            </a:xfrm>
          </p:grpSpPr>
          <p:sp>
            <p:nvSpPr>
              <p:cNvPr id="187" name="Google Shape;187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9"/>
            <p:cNvGrpSpPr/>
            <p:nvPr/>
          </p:nvGrpSpPr>
          <p:grpSpPr>
            <a:xfrm>
              <a:off x="0" y="2589724"/>
              <a:ext cx="697626" cy="697626"/>
              <a:chOff x="0" y="0"/>
              <a:chExt cx="812800" cy="812800"/>
            </a:xfrm>
          </p:grpSpPr>
          <p:sp>
            <p:nvSpPr>
              <p:cNvPr id="190" name="Google Shape;190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92" name="Google Shape;1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606551" y="1157651"/>
            <a:ext cx="1143125" cy="232881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>
            <a:spLocks noGrp="1"/>
          </p:cNvSpPr>
          <p:nvPr>
            <p:ph type="body" idx="1"/>
          </p:nvPr>
        </p:nvSpPr>
        <p:spPr>
          <a:xfrm>
            <a:off x="8630725" y="3767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body" idx="2"/>
          </p:nvPr>
        </p:nvSpPr>
        <p:spPr>
          <a:xfrm>
            <a:off x="3253325" y="4011700"/>
            <a:ext cx="51117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9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196" name="Google Shape;196;p9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1028700" y="460736"/>
            <a:ext cx="614836" cy="647816"/>
          </a:xfrm>
          <a:custGeom>
            <a:avLst/>
            <a:gdLst/>
            <a:ahLst/>
            <a:cxnLst/>
            <a:rect l="l" t="t" r="r" b="b"/>
            <a:pathLst>
              <a:path w="614836" h="647816" extrusionOk="0">
                <a:moveTo>
                  <a:pt x="0" y="0"/>
                </a:moveTo>
                <a:lnTo>
                  <a:pt x="614836" y="0"/>
                </a:lnTo>
                <a:lnTo>
                  <a:pt x="614836" y="647816"/>
                </a:lnTo>
                <a:lnTo>
                  <a:pt x="0" y="64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9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199" name="Google Shape;199;p9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00" name="Google Shape;200;p9"/>
          <p:cNvSpPr txBox="1"/>
          <p:nvPr/>
        </p:nvSpPr>
        <p:spPr>
          <a:xfrm>
            <a:off x="1869314" y="63224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01" name="Google Shape;201;p9"/>
          <p:cNvSpPr txBox="1">
            <a:spLocks noGrp="1"/>
          </p:cNvSpPr>
          <p:nvPr>
            <p:ph type="title"/>
          </p:nvPr>
        </p:nvSpPr>
        <p:spPr>
          <a:xfrm>
            <a:off x="1491750" y="1905263"/>
            <a:ext cx="9653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>
            <a:spLocks noGrp="1"/>
          </p:cNvSpPr>
          <p:nvPr>
            <p:ph type="pic" idx="2"/>
          </p:nvPr>
        </p:nvSpPr>
        <p:spPr>
          <a:xfrm>
            <a:off x="10110848" y="4891700"/>
            <a:ext cx="4570200" cy="3427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0"/>
          <p:cNvSpPr txBox="1">
            <a:spLocks noGrp="1"/>
          </p:cNvSpPr>
          <p:nvPr>
            <p:ph type="body" idx="1"/>
          </p:nvPr>
        </p:nvSpPr>
        <p:spPr>
          <a:xfrm>
            <a:off x="2221713" y="47410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0"/>
          <p:cNvSpPr txBox="1"/>
          <p:nvPr/>
        </p:nvSpPr>
        <p:spPr>
          <a:xfrm>
            <a:off x="13939729" y="553618"/>
            <a:ext cx="861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/>
          </a:p>
        </p:txBody>
      </p:sp>
      <p:sp>
        <p:nvSpPr>
          <p:cNvPr id="206" name="Google Shape;206;p10"/>
          <p:cNvSpPr txBox="1"/>
          <p:nvPr/>
        </p:nvSpPr>
        <p:spPr>
          <a:xfrm>
            <a:off x="16320901" y="5536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1028700" y="460736"/>
            <a:ext cx="614836" cy="647816"/>
          </a:xfrm>
          <a:custGeom>
            <a:avLst/>
            <a:gdLst/>
            <a:ahLst/>
            <a:cxnLst/>
            <a:rect l="l" t="t" r="r" b="b"/>
            <a:pathLst>
              <a:path w="614836" h="647816" extrusionOk="0">
                <a:moveTo>
                  <a:pt x="0" y="0"/>
                </a:moveTo>
                <a:lnTo>
                  <a:pt x="614836" y="0"/>
                </a:lnTo>
                <a:lnTo>
                  <a:pt x="614836" y="647816"/>
                </a:lnTo>
                <a:lnTo>
                  <a:pt x="0" y="647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8" name="Google Shape;208;p10"/>
          <p:cNvSpPr txBox="1"/>
          <p:nvPr/>
        </p:nvSpPr>
        <p:spPr>
          <a:xfrm>
            <a:off x="11685804" y="553618"/>
            <a:ext cx="720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  <a:endParaRPr/>
          </a:p>
        </p:txBody>
      </p:sp>
      <p:sp>
        <p:nvSpPr>
          <p:cNvPr id="209" name="Google Shape;209;p10"/>
          <p:cNvSpPr txBox="1"/>
          <p:nvPr/>
        </p:nvSpPr>
        <p:spPr>
          <a:xfrm>
            <a:off x="9486239" y="553618"/>
            <a:ext cx="6246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/>
          </a:p>
        </p:txBody>
      </p:sp>
      <p:sp>
        <p:nvSpPr>
          <p:cNvPr id="210" name="Google Shape;210;p10"/>
          <p:cNvSpPr txBox="1"/>
          <p:nvPr/>
        </p:nvSpPr>
        <p:spPr>
          <a:xfrm>
            <a:off x="1869314" y="632245"/>
            <a:ext cx="583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LOGO</a:t>
            </a:r>
            <a:endParaRPr/>
          </a:p>
        </p:txBody>
      </p:sp>
      <p:sp>
        <p:nvSpPr>
          <p:cNvPr id="211" name="Google Shape;211;p10"/>
          <p:cNvSpPr txBox="1">
            <a:spLocks noGrp="1"/>
          </p:cNvSpPr>
          <p:nvPr>
            <p:ph type="title"/>
          </p:nvPr>
        </p:nvSpPr>
        <p:spPr>
          <a:xfrm>
            <a:off x="1491750" y="1905263"/>
            <a:ext cx="9653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2" name="Google Shape;212;p10"/>
          <p:cNvSpPr/>
          <p:nvPr/>
        </p:nvSpPr>
        <p:spPr>
          <a:xfrm rot="5400000">
            <a:off x="172806" y="7026196"/>
            <a:ext cx="2943339" cy="2943339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082FD6"/>
          </a:solidFill>
          <a:ln>
            <a:noFill/>
          </a:ln>
        </p:spPr>
      </p:sp>
      <p:grpSp>
        <p:nvGrpSpPr>
          <p:cNvPr id="213" name="Google Shape;213;p10"/>
          <p:cNvGrpSpPr/>
          <p:nvPr/>
        </p:nvGrpSpPr>
        <p:grpSpPr>
          <a:xfrm>
            <a:off x="17090268" y="3573069"/>
            <a:ext cx="4492427" cy="2457349"/>
            <a:chOff x="0" y="-38100"/>
            <a:chExt cx="812800" cy="444600"/>
          </a:xfrm>
        </p:grpSpPr>
        <p:sp>
          <p:nvSpPr>
            <p:cNvPr id="214" name="Google Shape;214;p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28625" cap="sq" cmpd="sng">
              <a:solidFill>
                <a:srgbClr val="005EB5">
                  <a:alpha val="698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0"/>
            <p:cNvSpPr txBox="1"/>
            <p:nvPr/>
          </p:nvSpPr>
          <p:spPr>
            <a:xfrm>
              <a:off x="0" y="-38100"/>
              <a:ext cx="8127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0"/>
          <p:cNvSpPr/>
          <p:nvPr/>
        </p:nvSpPr>
        <p:spPr>
          <a:xfrm>
            <a:off x="15574019" y="7636731"/>
            <a:ext cx="2223856" cy="2223856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05DBFE">
              <a:alpha val="49800"/>
            </a:srgbClr>
          </a:solidFill>
          <a:ln>
            <a:noFill/>
          </a:ln>
        </p:spPr>
      </p:sp>
      <p:grpSp>
        <p:nvGrpSpPr>
          <p:cNvPr id="217" name="Google Shape;217;p10"/>
          <p:cNvGrpSpPr/>
          <p:nvPr/>
        </p:nvGrpSpPr>
        <p:grpSpPr>
          <a:xfrm>
            <a:off x="14890417" y="8991329"/>
            <a:ext cx="2465513" cy="523220"/>
            <a:chOff x="0" y="6"/>
            <a:chExt cx="3287350" cy="697626"/>
          </a:xfrm>
        </p:grpSpPr>
        <p:grpSp>
          <p:nvGrpSpPr>
            <p:cNvPr id="218" name="Google Shape;218;p10"/>
            <p:cNvGrpSpPr/>
            <p:nvPr/>
          </p:nvGrpSpPr>
          <p:grpSpPr>
            <a:xfrm rot="-5400000">
              <a:off x="0" y="6"/>
              <a:ext cx="697626" cy="697626"/>
              <a:chOff x="0" y="0"/>
              <a:chExt cx="812800" cy="812800"/>
            </a:xfrm>
          </p:grpSpPr>
          <p:sp>
            <p:nvSpPr>
              <p:cNvPr id="219" name="Google Shape;21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0"/>
            <p:cNvGrpSpPr/>
            <p:nvPr/>
          </p:nvGrpSpPr>
          <p:grpSpPr>
            <a:xfrm rot="-5400000">
              <a:off x="1295192" y="6"/>
              <a:ext cx="697626" cy="697626"/>
              <a:chOff x="0" y="0"/>
              <a:chExt cx="812800" cy="812800"/>
            </a:xfrm>
          </p:grpSpPr>
          <p:sp>
            <p:nvSpPr>
              <p:cNvPr id="222" name="Google Shape;22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10"/>
            <p:cNvGrpSpPr/>
            <p:nvPr/>
          </p:nvGrpSpPr>
          <p:grpSpPr>
            <a:xfrm rot="-5400000">
              <a:off x="2589724" y="6"/>
              <a:ext cx="697626" cy="697626"/>
              <a:chOff x="0" y="0"/>
              <a:chExt cx="812800" cy="812800"/>
            </a:xfrm>
          </p:grpSpPr>
          <p:sp>
            <p:nvSpPr>
              <p:cNvPr id="225" name="Google Shape;22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27" name="Google Shape;22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1396" y="6722913"/>
            <a:ext cx="583550" cy="88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76" y="7109301"/>
            <a:ext cx="2603075" cy="2616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40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144662"/>
            <a:ext cx="18288118" cy="10431728"/>
            <a:chOff x="0" y="-38100"/>
            <a:chExt cx="4816592" cy="2747433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07BCF2"/>
                </a:gs>
                <a:gs pos="100000">
                  <a:srgbClr val="011898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8" name="Google Shape;8;p1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9;p1"/>
          <p:cNvSpPr txBox="1">
            <a:spLocks noGrp="1"/>
          </p:cNvSpPr>
          <p:nvPr>
            <p:ph type="title"/>
          </p:nvPr>
        </p:nvSpPr>
        <p:spPr>
          <a:xfrm>
            <a:off x="1491750" y="1905263"/>
            <a:ext cx="9653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chivo Black"/>
              <a:buNone/>
              <a:defRPr sz="70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3456200" y="47428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Black"/>
              <a:buChar char="–"/>
              <a:defRPr sz="2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Black"/>
              <a:buChar char="»"/>
              <a:defRPr sz="2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chivo Black"/>
              <a:buChar char="•"/>
              <a:defRPr sz="2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"/>
              <a:buNone/>
              <a:defRPr sz="4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"/>
              <a:buNone/>
              <a:defRPr sz="4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"/>
              <a:buNone/>
              <a:defRPr sz="4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"/>
              <a:buNone/>
              <a:defRPr sz="4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"/>
              <a:buNone/>
              <a:defRPr sz="4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"/>
              <a:buNone/>
              <a:defRPr sz="4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"/>
              <a:buNone/>
              <a:defRPr sz="4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"/>
              <a:buNone/>
              <a:defRPr sz="4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anken Grotesk"/>
              <a:buNone/>
              <a:defRPr sz="40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Work Sans"/>
              <a:buChar char="●"/>
              <a:defRPr sz="2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Work Sans"/>
              <a:buChar char="○"/>
              <a:defRPr sz="2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Work Sans"/>
              <a:buChar char="■"/>
              <a:defRPr sz="2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Work Sans"/>
              <a:buChar char="●"/>
              <a:defRPr sz="2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Work Sans"/>
              <a:buChar char="○"/>
              <a:defRPr sz="2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Work Sans"/>
              <a:buChar char="■"/>
              <a:defRPr sz="2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Work Sans"/>
              <a:buChar char="●"/>
              <a:defRPr sz="2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Work Sans"/>
              <a:buChar char="○"/>
              <a:defRPr sz="2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Work Sans"/>
              <a:buChar char="■"/>
              <a:defRPr sz="22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32" name="Google Shape;232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  <p:sldLayoutId id="2147483692" r:id="rId36"/>
  </p:sldLayoutIdLst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velapp.com/prototype/cd626jj/screen/9614260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48"/>
          <p:cNvGrpSpPr/>
          <p:nvPr/>
        </p:nvGrpSpPr>
        <p:grpSpPr>
          <a:xfrm>
            <a:off x="0" y="0"/>
            <a:ext cx="21314877" cy="10574135"/>
            <a:chOff x="0" y="0"/>
            <a:chExt cx="5613795" cy="2784957"/>
          </a:xfrm>
        </p:grpSpPr>
        <p:sp>
          <p:nvSpPr>
            <p:cNvPr id="678" name="Google Shape;678;p48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noFill/>
            <a:ln>
              <a:noFill/>
            </a:ln>
          </p:spPr>
        </p:sp>
        <p:sp>
          <p:nvSpPr>
            <p:cNvPr id="679" name="Google Shape;679;p48"/>
            <p:cNvSpPr txBox="1"/>
            <p:nvPr/>
          </p:nvSpPr>
          <p:spPr>
            <a:xfrm>
              <a:off x="797295" y="37557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t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0" name="Google Shape;680;p48"/>
          <p:cNvGrpSpPr/>
          <p:nvPr/>
        </p:nvGrpSpPr>
        <p:grpSpPr>
          <a:xfrm>
            <a:off x="12074961" y="5115138"/>
            <a:ext cx="3914650" cy="4143273"/>
            <a:chOff x="0" y="-38100"/>
            <a:chExt cx="1031019" cy="1091232"/>
          </a:xfrm>
        </p:grpSpPr>
        <p:sp>
          <p:nvSpPr>
            <p:cNvPr id="681" name="Google Shape;681;p48"/>
            <p:cNvSpPr/>
            <p:nvPr/>
          </p:nvSpPr>
          <p:spPr>
            <a:xfrm>
              <a:off x="0" y="0"/>
              <a:ext cx="1031019" cy="1053132"/>
            </a:xfrm>
            <a:custGeom>
              <a:avLst/>
              <a:gdLst/>
              <a:ahLst/>
              <a:cxnLst/>
              <a:rect l="l" t="t" r="r" b="b"/>
              <a:pathLst>
                <a:path w="1031019" h="1053132" extrusionOk="0">
                  <a:moveTo>
                    <a:pt x="0" y="0"/>
                  </a:moveTo>
                  <a:lnTo>
                    <a:pt x="1031019" y="0"/>
                  </a:lnTo>
                  <a:lnTo>
                    <a:pt x="1031019" y="1053132"/>
                  </a:lnTo>
                  <a:lnTo>
                    <a:pt x="0" y="1053132"/>
                  </a:lnTo>
                  <a:close/>
                </a:path>
              </a:pathLst>
            </a:custGeom>
            <a:solidFill>
              <a:srgbClr val="0000DC">
                <a:alpha val="60000"/>
              </a:srgbClr>
            </a:solidFill>
            <a:ln>
              <a:noFill/>
            </a:ln>
          </p:spPr>
        </p:sp>
        <p:sp>
          <p:nvSpPr>
            <p:cNvPr id="682" name="Google Shape;682;p48"/>
            <p:cNvSpPr txBox="1"/>
            <p:nvPr/>
          </p:nvSpPr>
          <p:spPr>
            <a:xfrm>
              <a:off x="0" y="-38100"/>
              <a:ext cx="1031019" cy="1091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83" name="Google Shape;6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6473" y="6788082"/>
            <a:ext cx="1143125" cy="233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0684" y="1490676"/>
            <a:ext cx="583550" cy="888896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48"/>
          <p:cNvSpPr txBox="1"/>
          <p:nvPr/>
        </p:nvSpPr>
        <p:spPr>
          <a:xfrm>
            <a:off x="652175" y="2074955"/>
            <a:ext cx="92577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GLORIOUS</a:t>
            </a:r>
            <a:endParaRPr sz="80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TASKHELP</a:t>
            </a:r>
            <a:endParaRPr/>
          </a:p>
        </p:txBody>
      </p:sp>
      <p:sp>
        <p:nvSpPr>
          <p:cNvPr id="686" name="Google Shape;686;p48"/>
          <p:cNvSpPr/>
          <p:nvPr/>
        </p:nvSpPr>
        <p:spPr>
          <a:xfrm rot="10800000">
            <a:off x="12978765" y="-449740"/>
            <a:ext cx="2681443" cy="5246370"/>
          </a:xfrm>
          <a:custGeom>
            <a:avLst/>
            <a:gdLst/>
            <a:ahLst/>
            <a:cxnLst/>
            <a:rect l="l" t="t" r="r" b="b"/>
            <a:pathLst>
              <a:path w="2988469" h="5847080" extrusionOk="0">
                <a:moveTo>
                  <a:pt x="2988469" y="5847080"/>
                </a:moveTo>
                <a:lnTo>
                  <a:pt x="0" y="5847080"/>
                </a:lnTo>
                <a:lnTo>
                  <a:pt x="0" y="0"/>
                </a:lnTo>
                <a:lnTo>
                  <a:pt x="1343611" y="0"/>
                </a:lnTo>
                <a:cubicBezTo>
                  <a:pt x="2252681" y="0"/>
                  <a:pt x="2988469" y="702310"/>
                  <a:pt x="2988469" y="1567180"/>
                </a:cubicBezTo>
                <a:lnTo>
                  <a:pt x="2988469" y="5847080"/>
                </a:lnTo>
                <a:close/>
              </a:path>
            </a:pathLst>
          </a:custGeom>
          <a:solidFill>
            <a:srgbClr val="05DBFE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48"/>
          <p:cNvSpPr txBox="1"/>
          <p:nvPr/>
        </p:nvSpPr>
        <p:spPr>
          <a:xfrm>
            <a:off x="13939729" y="553618"/>
            <a:ext cx="861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8"/>
          <p:cNvSpPr/>
          <p:nvPr/>
        </p:nvSpPr>
        <p:spPr>
          <a:xfrm rot="5400000">
            <a:off x="9971719" y="1647745"/>
            <a:ext cx="2945218" cy="2945218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004AE9"/>
          </a:solidFill>
          <a:ln>
            <a:noFill/>
          </a:ln>
        </p:spPr>
      </p:sp>
      <p:grpSp>
        <p:nvGrpSpPr>
          <p:cNvPr id="689" name="Google Shape;689;p48"/>
          <p:cNvGrpSpPr/>
          <p:nvPr/>
        </p:nvGrpSpPr>
        <p:grpSpPr>
          <a:xfrm>
            <a:off x="9798480" y="8462588"/>
            <a:ext cx="3792701" cy="1446984"/>
            <a:chOff x="0" y="-38100"/>
            <a:chExt cx="998901" cy="381099"/>
          </a:xfrm>
        </p:grpSpPr>
        <p:sp>
          <p:nvSpPr>
            <p:cNvPr id="690" name="Google Shape;690;p48"/>
            <p:cNvSpPr/>
            <p:nvPr/>
          </p:nvSpPr>
          <p:spPr>
            <a:xfrm>
              <a:off x="0" y="0"/>
              <a:ext cx="998901" cy="342999"/>
            </a:xfrm>
            <a:custGeom>
              <a:avLst/>
              <a:gdLst/>
              <a:ahLst/>
              <a:cxnLst/>
              <a:rect l="l" t="t" r="r" b="b"/>
              <a:pathLst>
                <a:path w="998901" h="342999" extrusionOk="0">
                  <a:moveTo>
                    <a:pt x="795701" y="0"/>
                  </a:moveTo>
                  <a:cubicBezTo>
                    <a:pt x="907925" y="0"/>
                    <a:pt x="998901" y="76783"/>
                    <a:pt x="998901" y="171499"/>
                  </a:cubicBezTo>
                  <a:cubicBezTo>
                    <a:pt x="998901" y="266216"/>
                    <a:pt x="907925" y="342999"/>
                    <a:pt x="795701" y="342999"/>
                  </a:cubicBezTo>
                  <a:lnTo>
                    <a:pt x="203200" y="342999"/>
                  </a:lnTo>
                  <a:cubicBezTo>
                    <a:pt x="90976" y="342999"/>
                    <a:pt x="0" y="266216"/>
                    <a:pt x="0" y="171499"/>
                  </a:cubicBezTo>
                  <a:cubicBezTo>
                    <a:pt x="0" y="767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EFF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 txBox="1"/>
            <p:nvPr/>
          </p:nvSpPr>
          <p:spPr>
            <a:xfrm>
              <a:off x="0" y="-38100"/>
              <a:ext cx="998901" cy="381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48"/>
          <p:cNvGrpSpPr/>
          <p:nvPr/>
        </p:nvGrpSpPr>
        <p:grpSpPr>
          <a:xfrm>
            <a:off x="14608128" y="3222497"/>
            <a:ext cx="5302345" cy="2899719"/>
            <a:chOff x="0" y="-38100"/>
            <a:chExt cx="812800" cy="444500"/>
          </a:xfrm>
        </p:grpSpPr>
        <p:sp>
          <p:nvSpPr>
            <p:cNvPr id="693" name="Google Shape;693;p4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DA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8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48"/>
          <p:cNvSpPr txBox="1"/>
          <p:nvPr/>
        </p:nvSpPr>
        <p:spPr>
          <a:xfrm>
            <a:off x="1229043" y="6613274"/>
            <a:ext cx="1864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48"/>
          <p:cNvGrpSpPr/>
          <p:nvPr/>
        </p:nvGrpSpPr>
        <p:grpSpPr>
          <a:xfrm>
            <a:off x="14696315" y="706018"/>
            <a:ext cx="1660585" cy="1660585"/>
            <a:chOff x="0" y="0"/>
            <a:chExt cx="812800" cy="812800"/>
          </a:xfrm>
        </p:grpSpPr>
        <p:sp>
          <p:nvSpPr>
            <p:cNvPr id="697" name="Google Shape;697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9" name="Google Shape;699;p48"/>
          <p:cNvGrpSpPr/>
          <p:nvPr/>
        </p:nvGrpSpPr>
        <p:grpSpPr>
          <a:xfrm>
            <a:off x="12455541" y="4228611"/>
            <a:ext cx="523224" cy="523224"/>
            <a:chOff x="0" y="0"/>
            <a:chExt cx="812800" cy="812800"/>
          </a:xfrm>
        </p:grpSpPr>
        <p:sp>
          <p:nvSpPr>
            <p:cNvPr id="700" name="Google Shape;700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48"/>
          <p:cNvGrpSpPr/>
          <p:nvPr/>
        </p:nvGrpSpPr>
        <p:grpSpPr>
          <a:xfrm>
            <a:off x="12455541" y="5200005"/>
            <a:ext cx="523224" cy="523224"/>
            <a:chOff x="0" y="0"/>
            <a:chExt cx="812800" cy="812800"/>
          </a:xfrm>
        </p:grpSpPr>
        <p:sp>
          <p:nvSpPr>
            <p:cNvPr id="703" name="Google Shape;703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8"/>
          <p:cNvGrpSpPr/>
          <p:nvPr/>
        </p:nvGrpSpPr>
        <p:grpSpPr>
          <a:xfrm>
            <a:off x="12455541" y="6170904"/>
            <a:ext cx="523224" cy="523224"/>
            <a:chOff x="0" y="0"/>
            <a:chExt cx="812800" cy="812800"/>
          </a:xfrm>
        </p:grpSpPr>
        <p:sp>
          <p:nvSpPr>
            <p:cNvPr id="706" name="Google Shape;706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8" name="Google Shape;708;p48"/>
          <p:cNvGrpSpPr/>
          <p:nvPr/>
        </p:nvGrpSpPr>
        <p:grpSpPr>
          <a:xfrm>
            <a:off x="14370474" y="1536311"/>
            <a:ext cx="2324614" cy="1409734"/>
            <a:chOff x="0" y="0"/>
            <a:chExt cx="1021345" cy="619383"/>
          </a:xfrm>
        </p:grpSpPr>
        <p:sp>
          <p:nvSpPr>
            <p:cNvPr id="709" name="Google Shape;709;p48"/>
            <p:cNvSpPr/>
            <p:nvPr/>
          </p:nvSpPr>
          <p:spPr>
            <a:xfrm>
              <a:off x="0" y="0"/>
              <a:ext cx="1021345" cy="619383"/>
            </a:xfrm>
            <a:custGeom>
              <a:avLst/>
              <a:gdLst/>
              <a:ahLst/>
              <a:cxnLst/>
              <a:rect l="l" t="t" r="r" b="b"/>
              <a:pathLst>
                <a:path w="1021345" h="619383" extrusionOk="0">
                  <a:moveTo>
                    <a:pt x="510673" y="0"/>
                  </a:moveTo>
                  <a:lnTo>
                    <a:pt x="1021345" y="619383"/>
                  </a:lnTo>
                  <a:lnTo>
                    <a:pt x="0" y="619383"/>
                  </a:lnTo>
                  <a:lnTo>
                    <a:pt x="51067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710" name="Google Shape;710;p48"/>
            <p:cNvSpPr txBox="1"/>
            <p:nvPr/>
          </p:nvSpPr>
          <p:spPr>
            <a:xfrm>
              <a:off x="159585" y="249471"/>
              <a:ext cx="702175" cy="3256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1" name="Google Shape;711;p48"/>
          <p:cNvGrpSpPr/>
          <p:nvPr/>
        </p:nvGrpSpPr>
        <p:grpSpPr>
          <a:xfrm>
            <a:off x="10452528" y="6123975"/>
            <a:ext cx="3437581" cy="2388024"/>
            <a:chOff x="0" y="0"/>
            <a:chExt cx="4583442" cy="3184032"/>
          </a:xfrm>
        </p:grpSpPr>
        <p:cxnSp>
          <p:nvCxnSpPr>
            <p:cNvPr id="712" name="Google Shape;712;p48"/>
            <p:cNvCxnSpPr/>
            <p:nvPr/>
          </p:nvCxnSpPr>
          <p:spPr>
            <a:xfrm>
              <a:off x="0" y="1195134"/>
              <a:ext cx="4583442" cy="0"/>
            </a:xfrm>
            <a:prstGeom prst="straightConnector1">
              <a:avLst/>
            </a:prstGeom>
            <a:noFill/>
            <a:ln w="304800" cap="flat" cmpd="sng">
              <a:solidFill>
                <a:srgbClr val="12BD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3" name="Google Shape;713;p48"/>
            <p:cNvCxnSpPr/>
            <p:nvPr/>
          </p:nvCxnSpPr>
          <p:spPr>
            <a:xfrm>
              <a:off x="0" y="1626195"/>
              <a:ext cx="4583442" cy="0"/>
            </a:xfrm>
            <a:prstGeom prst="straightConnector1">
              <a:avLst/>
            </a:prstGeom>
            <a:noFill/>
            <a:ln w="304800" cap="flat" cmpd="sng">
              <a:solidFill>
                <a:srgbClr val="12BD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4" name="Google Shape;714;p48"/>
            <p:cNvCxnSpPr/>
            <p:nvPr/>
          </p:nvCxnSpPr>
          <p:spPr>
            <a:xfrm>
              <a:off x="0" y="2057255"/>
              <a:ext cx="4583442" cy="0"/>
            </a:xfrm>
            <a:prstGeom prst="straightConnector1">
              <a:avLst/>
            </a:prstGeom>
            <a:noFill/>
            <a:ln w="304800" cap="flat" cmpd="sng">
              <a:solidFill>
                <a:srgbClr val="12BD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5" name="Google Shape;715;p48"/>
            <p:cNvCxnSpPr/>
            <p:nvPr/>
          </p:nvCxnSpPr>
          <p:spPr>
            <a:xfrm rot="10800000">
              <a:off x="809610" y="0"/>
              <a:ext cx="0" cy="3184032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6" name="Google Shape;716;p48"/>
            <p:cNvCxnSpPr/>
            <p:nvPr/>
          </p:nvCxnSpPr>
          <p:spPr>
            <a:xfrm rot="10800000">
              <a:off x="1149877" y="0"/>
              <a:ext cx="0" cy="3184032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7" name="Google Shape;717;p48"/>
            <p:cNvCxnSpPr/>
            <p:nvPr/>
          </p:nvCxnSpPr>
          <p:spPr>
            <a:xfrm rot="10800000">
              <a:off x="1490144" y="0"/>
              <a:ext cx="0" cy="3184032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18" name="Google Shape;718;p48"/>
          <p:cNvGrpSpPr/>
          <p:nvPr/>
        </p:nvGrpSpPr>
        <p:grpSpPr>
          <a:xfrm>
            <a:off x="16565319" y="7020326"/>
            <a:ext cx="1390847" cy="1390847"/>
            <a:chOff x="0" y="0"/>
            <a:chExt cx="812800" cy="812800"/>
          </a:xfrm>
        </p:grpSpPr>
        <p:sp>
          <p:nvSpPr>
            <p:cNvPr id="719" name="Google Shape;719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43F9">
                <a:alpha val="60000"/>
              </a:srgbClr>
            </a:solidFill>
            <a:ln>
              <a:noFill/>
            </a:ln>
          </p:spPr>
        </p:sp>
        <p:sp>
          <p:nvSpPr>
            <p:cNvPr id="720" name="Google Shape;720;p4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48"/>
          <p:cNvGrpSpPr/>
          <p:nvPr/>
        </p:nvGrpSpPr>
        <p:grpSpPr>
          <a:xfrm>
            <a:off x="16607085" y="7955532"/>
            <a:ext cx="1390847" cy="1390847"/>
            <a:chOff x="0" y="0"/>
            <a:chExt cx="812800" cy="812800"/>
          </a:xfrm>
        </p:grpSpPr>
        <p:sp>
          <p:nvSpPr>
            <p:cNvPr id="722" name="Google Shape;722;p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43F9">
                <a:alpha val="60000"/>
              </a:srgbClr>
            </a:solidFill>
            <a:ln>
              <a:noFill/>
            </a:ln>
          </p:spPr>
        </p:sp>
        <p:sp>
          <p:nvSpPr>
            <p:cNvPr id="723" name="Google Shape;723;p4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4" name="Google Shape;724;p48"/>
          <p:cNvSpPr/>
          <p:nvPr/>
        </p:nvSpPr>
        <p:spPr>
          <a:xfrm>
            <a:off x="14205602" y="7162088"/>
            <a:ext cx="1784009" cy="1164471"/>
          </a:xfrm>
          <a:custGeom>
            <a:avLst/>
            <a:gdLst/>
            <a:ahLst/>
            <a:cxnLst/>
            <a:rect l="l" t="t" r="r" b="b"/>
            <a:pathLst>
              <a:path w="1784009" h="1164471" extrusionOk="0">
                <a:moveTo>
                  <a:pt x="0" y="0"/>
                </a:moveTo>
                <a:lnTo>
                  <a:pt x="1784009" y="0"/>
                </a:lnTo>
                <a:lnTo>
                  <a:pt x="1784009" y="1164472"/>
                </a:lnTo>
                <a:lnTo>
                  <a:pt x="0" y="1164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5" name="Google Shape;725;p48"/>
          <p:cNvSpPr txBox="1"/>
          <p:nvPr/>
        </p:nvSpPr>
        <p:spPr>
          <a:xfrm>
            <a:off x="11685804" y="553618"/>
            <a:ext cx="720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8"/>
          <p:cNvSpPr txBox="1"/>
          <p:nvPr/>
        </p:nvSpPr>
        <p:spPr>
          <a:xfrm>
            <a:off x="9486239" y="553618"/>
            <a:ext cx="624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8"/>
          <p:cNvSpPr txBox="1"/>
          <p:nvPr/>
        </p:nvSpPr>
        <p:spPr>
          <a:xfrm>
            <a:off x="1869314" y="632245"/>
            <a:ext cx="58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48"/>
          <p:cNvGrpSpPr/>
          <p:nvPr/>
        </p:nvGrpSpPr>
        <p:grpSpPr>
          <a:xfrm>
            <a:off x="16437286" y="3512291"/>
            <a:ext cx="4492427" cy="2456795"/>
            <a:chOff x="0" y="-38100"/>
            <a:chExt cx="812800" cy="444500"/>
          </a:xfrm>
        </p:grpSpPr>
        <p:sp>
          <p:nvSpPr>
            <p:cNvPr id="729" name="Google Shape;729;p48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28625" cap="sq" cmpd="sng">
              <a:solidFill>
                <a:srgbClr val="005EB5">
                  <a:alpha val="69803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48"/>
          <p:cNvSpPr txBox="1"/>
          <p:nvPr/>
        </p:nvSpPr>
        <p:spPr>
          <a:xfrm>
            <a:off x="1028700" y="5214034"/>
            <a:ext cx="792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2" name="Google Shape;7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3009" y="4914026"/>
            <a:ext cx="583550" cy="88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82037" y="1368212"/>
            <a:ext cx="2324575" cy="231250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8"/>
          <p:cNvSpPr txBox="1"/>
          <p:nvPr/>
        </p:nvSpPr>
        <p:spPr>
          <a:xfrm>
            <a:off x="1563250" y="5694650"/>
            <a:ext cx="79230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5DBFE"/>
                </a:solidFill>
                <a:latin typeface="Archivo Black"/>
                <a:ea typeface="Archivo Black"/>
                <a:cs typeface="Archivo Black"/>
                <a:sym typeface="Archivo Black"/>
              </a:rPr>
              <a:t>Empowering Success One Task at a Time</a:t>
            </a:r>
            <a:endParaRPr sz="2400" b="1">
              <a:solidFill>
                <a:srgbClr val="05DBFE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35" name="Google Shape;735;p48"/>
          <p:cNvSpPr txBox="1"/>
          <p:nvPr/>
        </p:nvSpPr>
        <p:spPr>
          <a:xfrm>
            <a:off x="2415850" y="8188363"/>
            <a:ext cx="90834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Presented by </a:t>
            </a:r>
            <a:endParaRPr sz="2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Suraj Hipparge, Timea Kadas, Priyal Panda</a:t>
            </a:r>
            <a:endParaRPr sz="2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57"/>
          <p:cNvPicPr preferRelativeResize="0"/>
          <p:nvPr/>
        </p:nvPicPr>
        <p:blipFill rotWithShape="1">
          <a:blip r:embed="rId3">
            <a:alphaModFix/>
          </a:blip>
          <a:srcRect t="1584"/>
          <a:stretch/>
        </p:blipFill>
        <p:spPr>
          <a:xfrm>
            <a:off x="467950" y="3278700"/>
            <a:ext cx="8049500" cy="39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7"/>
          <p:cNvSpPr txBox="1">
            <a:spLocks noGrp="1"/>
          </p:cNvSpPr>
          <p:nvPr>
            <p:ph type="ctrTitle"/>
          </p:nvPr>
        </p:nvSpPr>
        <p:spPr>
          <a:xfrm>
            <a:off x="467950" y="943500"/>
            <a:ext cx="56016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FORECASTS AND FINANCIALS</a:t>
            </a:r>
            <a:endParaRPr/>
          </a:p>
        </p:txBody>
      </p:sp>
      <p:sp>
        <p:nvSpPr>
          <p:cNvPr id="846" name="Google Shape;846;p57"/>
          <p:cNvSpPr txBox="1">
            <a:spLocks noGrp="1"/>
          </p:cNvSpPr>
          <p:nvPr>
            <p:ph type="body" idx="4"/>
          </p:nvPr>
        </p:nvSpPr>
        <p:spPr>
          <a:xfrm>
            <a:off x="9047575" y="2200525"/>
            <a:ext cx="8595600" cy="7143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Revenue Model</a:t>
            </a:r>
            <a:endParaRPr b="1"/>
          </a:p>
          <a:p>
            <a:pPr marL="457200" lvl="0" indent="-368300" algn="l" rtl="0">
              <a:spcBef>
                <a:spcPts val="2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5% service fee on each completed task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Subscription fees from tiered plans offering premium features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/>
              <a:t>Projected Growth</a:t>
            </a:r>
            <a:endParaRPr b="1"/>
          </a:p>
          <a:p>
            <a:pPr marL="457200" lvl="0" indent="-368300" algn="l" rtl="0">
              <a:spcBef>
                <a:spcPts val="2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Expanding the user base from 15,000 active users in the first year to 50,000 users in the third year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Geographic expansion: expand operations from 3 major cities in the first year to 15 urban regions by the third year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Revenue expected to grow from $700,000 in first year to $3 million in third year</a:t>
            </a:r>
            <a:endParaRPr/>
          </a:p>
          <a:p>
            <a:pPr marL="457200" lvl="0" indent="0" algn="l" rtl="0">
              <a:spcBef>
                <a:spcPts val="24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8"/>
          <p:cNvSpPr txBox="1">
            <a:spLocks noGrp="1"/>
          </p:cNvSpPr>
          <p:nvPr>
            <p:ph type="subTitle" idx="1"/>
          </p:nvPr>
        </p:nvSpPr>
        <p:spPr>
          <a:xfrm>
            <a:off x="10087625" y="2960164"/>
            <a:ext cx="3614400" cy="731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Third quarter</a:t>
            </a:r>
            <a:endParaRPr sz="2200" b="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852" name="Google Shape;852;p58"/>
          <p:cNvSpPr txBox="1">
            <a:spLocks noGrp="1"/>
          </p:cNvSpPr>
          <p:nvPr>
            <p:ph type="body" idx="2"/>
          </p:nvPr>
        </p:nvSpPr>
        <p:spPr>
          <a:xfrm>
            <a:off x="444300" y="4524078"/>
            <a:ext cx="3984900" cy="293127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1. Finalize testing of the app and advertisements for </a:t>
            </a:r>
            <a:r>
              <a:rPr lang="en-US" sz="2000" dirty="0" err="1"/>
              <a:t>TikTok</a:t>
            </a:r>
            <a:r>
              <a:rPr lang="en-US" sz="2000" dirty="0"/>
              <a:t>, and ensure continuous cooperation with third parties involved</a:t>
            </a:r>
            <a:endParaRPr sz="2000" dirty="0"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2. Focus on onboarding the initial pool of task providers</a:t>
            </a:r>
            <a:endParaRPr sz="2000" dirty="0"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3. Complete a release of the application in a test market and gather feedback on usability, experience, and fulfillment of tasks</a:t>
            </a:r>
            <a:endParaRPr sz="2000" dirty="0"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 sz="2000" dirty="0"/>
          </a:p>
        </p:txBody>
      </p:sp>
      <p:sp>
        <p:nvSpPr>
          <p:cNvPr id="853" name="Google Shape;853;p58"/>
          <p:cNvSpPr txBox="1">
            <a:spLocks noGrp="1"/>
          </p:cNvSpPr>
          <p:nvPr>
            <p:ph type="body" idx="4"/>
          </p:nvPr>
        </p:nvSpPr>
        <p:spPr>
          <a:xfrm>
            <a:off x="5199388" y="4524078"/>
            <a:ext cx="3614400" cy="293127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1. Scale the recruitment of workers to additional cities</a:t>
            </a: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2. Refine the design of the application and optimize algorithms</a:t>
            </a: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3. Launch the full advertising campaign, including digital marketing on </a:t>
            </a:r>
            <a:r>
              <a:rPr lang="en-US" sz="2000" dirty="0" err="1"/>
              <a:t>TikTok</a:t>
            </a:r>
            <a:r>
              <a:rPr lang="en-US" sz="2000" dirty="0"/>
              <a:t>, Instagram, and Google</a:t>
            </a: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endParaRPr sz="2000" dirty="0"/>
          </a:p>
        </p:txBody>
      </p:sp>
      <p:sp>
        <p:nvSpPr>
          <p:cNvPr id="854" name="Google Shape;854;p58"/>
          <p:cNvSpPr txBox="1">
            <a:spLocks noGrp="1"/>
          </p:cNvSpPr>
          <p:nvPr>
            <p:ph type="body" idx="6"/>
          </p:nvPr>
        </p:nvSpPr>
        <p:spPr>
          <a:xfrm>
            <a:off x="9580222" y="4524077"/>
            <a:ext cx="3744097" cy="293127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1. Expand availability to 3 key urban areas that have strong potential based on market research</a:t>
            </a: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2. Monitor the performance of our app, and track the retention of customers and workers</a:t>
            </a: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3. Expand customer support channels and conduct internal stress tests for operations</a:t>
            </a: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endParaRPr sz="2000" dirty="0"/>
          </a:p>
        </p:txBody>
      </p:sp>
      <p:sp>
        <p:nvSpPr>
          <p:cNvPr id="855" name="Google Shape;855;p58"/>
          <p:cNvSpPr txBox="1">
            <a:spLocks noGrp="1"/>
          </p:cNvSpPr>
          <p:nvPr>
            <p:ph type="body" idx="8"/>
          </p:nvPr>
        </p:nvSpPr>
        <p:spPr>
          <a:xfrm>
            <a:off x="14090754" y="4524078"/>
            <a:ext cx="3614400" cy="2931273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1. Adjust advertisements once the brand is established</a:t>
            </a: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2. Establish relationships with churches, universities, or eldercare facilities where people are expected to search for assistance</a:t>
            </a: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dirty="0"/>
              <a:t>3. Prepare for seasonal adjustments to handle surges</a:t>
            </a: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2000" dirty="0"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endParaRPr sz="2000" dirty="0"/>
          </a:p>
        </p:txBody>
      </p:sp>
      <p:sp>
        <p:nvSpPr>
          <p:cNvPr id="856" name="Google Shape;856;p58"/>
          <p:cNvSpPr txBox="1">
            <a:spLocks noGrp="1"/>
          </p:cNvSpPr>
          <p:nvPr>
            <p:ph type="ctrTitle"/>
          </p:nvPr>
        </p:nvSpPr>
        <p:spPr>
          <a:xfrm>
            <a:off x="444300" y="510450"/>
            <a:ext cx="106329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OF DEVELOPMENT AND IMPLEMENTATION PLAN</a:t>
            </a:r>
            <a:endParaRPr/>
          </a:p>
        </p:txBody>
      </p:sp>
      <p:sp>
        <p:nvSpPr>
          <p:cNvPr id="857" name="Google Shape;857;p58"/>
          <p:cNvSpPr txBox="1"/>
          <p:nvPr/>
        </p:nvSpPr>
        <p:spPr>
          <a:xfrm>
            <a:off x="9444200" y="683025"/>
            <a:ext cx="8703900" cy="13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Currently, we are in the pre-launch phase</a:t>
            </a:r>
            <a:endParaRPr sz="1900" b="1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Beta testing: gathering feedback to refine our app</a:t>
            </a:r>
            <a:endParaRPr sz="19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Implementation plan: launching in key urban areas, with a focus on scalability and user experience</a:t>
            </a:r>
            <a:endParaRPr sz="19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8" name="Google Shape;858;p58"/>
          <p:cNvSpPr txBox="1"/>
          <p:nvPr/>
        </p:nvSpPr>
        <p:spPr>
          <a:xfrm>
            <a:off x="5572063" y="30644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Second Quarter</a:t>
            </a:r>
            <a:endParaRPr sz="220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859" name="Google Shape;859;p58"/>
          <p:cNvSpPr txBox="1"/>
          <p:nvPr/>
        </p:nvSpPr>
        <p:spPr>
          <a:xfrm>
            <a:off x="1277850" y="3064425"/>
            <a:ext cx="267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First Quarter</a:t>
            </a:r>
            <a:endParaRPr sz="220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860" name="Google Shape;860;p58"/>
          <p:cNvSpPr txBox="1">
            <a:spLocks noGrp="1"/>
          </p:cNvSpPr>
          <p:nvPr>
            <p:ph type="subTitle" idx="1"/>
          </p:nvPr>
        </p:nvSpPr>
        <p:spPr>
          <a:xfrm>
            <a:off x="14533825" y="2960175"/>
            <a:ext cx="3614400" cy="7317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>
                <a:solidFill>
                  <a:schemeClr val="dk2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Fourth quarter</a:t>
            </a:r>
            <a:endParaRPr sz="2200" b="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>
              <a:solidFill>
                <a:schemeClr val="dk2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9"/>
          <p:cNvSpPr txBox="1">
            <a:spLocks noGrp="1"/>
          </p:cNvSpPr>
          <p:nvPr>
            <p:ph type="subTitle" idx="1"/>
          </p:nvPr>
        </p:nvSpPr>
        <p:spPr>
          <a:xfrm>
            <a:off x="4895875" y="1419525"/>
            <a:ext cx="12693600" cy="1702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Seeking $3.7 million in funding over the next three years.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Funds to be allocated towards platform development, marketing, operational expenses, and regional expansion.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 a five-year period, investors can expect a return of three times their initial investment.</a:t>
            </a:r>
            <a:endParaRPr/>
          </a:p>
        </p:txBody>
      </p:sp>
      <p:sp>
        <p:nvSpPr>
          <p:cNvPr id="866" name="Google Shape;866;p59"/>
          <p:cNvSpPr txBox="1">
            <a:spLocks noGrp="1"/>
          </p:cNvSpPr>
          <p:nvPr>
            <p:ph type="ctrTitle"/>
          </p:nvPr>
        </p:nvSpPr>
        <p:spPr>
          <a:xfrm rot="-5400000">
            <a:off x="-2729000" y="4596300"/>
            <a:ext cx="89856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FUNDING </a:t>
            </a:r>
            <a:endParaRPr/>
          </a:p>
        </p:txBody>
      </p:sp>
      <p:sp>
        <p:nvSpPr>
          <p:cNvPr id="867" name="Google Shape;867;p59"/>
          <p:cNvSpPr txBox="1"/>
          <p:nvPr/>
        </p:nvSpPr>
        <p:spPr>
          <a:xfrm>
            <a:off x="4895875" y="5169300"/>
            <a:ext cx="11855400" cy="51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This funding will be used for:</a:t>
            </a:r>
            <a:endParaRPr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■ Development and Marketing: $1.5 million in the first year to optimize app, launch marketing campaigns, and cover operational expenses</a:t>
            </a:r>
            <a:endParaRPr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■ Scaling Operations and Expanding Reach: $1.2 million in the second year to increase server capacity, expand marketing efforts, and enhance data security</a:t>
            </a:r>
            <a:endParaRPr sz="24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■ Technological Advancements and Retention Efforts: $1 million in the third year to stay ahead of technological trends, further expand services, and invest in customer and helper retention initiatives</a:t>
            </a:r>
            <a:endParaRPr sz="2400">
              <a:solidFill>
                <a:schemeClr val="lt1"/>
              </a:solidFill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6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9645" t="130164" r="39648" b="-52152"/>
          <a:stretch/>
        </p:blipFill>
        <p:spPr>
          <a:xfrm>
            <a:off x="3466850" y="7980900"/>
            <a:ext cx="1277750" cy="1356900"/>
          </a:xfrm>
          <a:prstGeom prst="rect">
            <a:avLst/>
          </a:prstGeom>
        </p:spPr>
      </p:pic>
      <p:sp>
        <p:nvSpPr>
          <p:cNvPr id="873" name="Google Shape;873;p60"/>
          <p:cNvSpPr txBox="1">
            <a:spLocks noGrp="1"/>
          </p:cNvSpPr>
          <p:nvPr>
            <p:ph type="body" idx="1"/>
          </p:nvPr>
        </p:nvSpPr>
        <p:spPr>
          <a:xfrm>
            <a:off x="6806700" y="3614950"/>
            <a:ext cx="10479000" cy="595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summary, GloriousTaskHelp is poised to revolutionize the way individuals connect with service providers. 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With a strong team, innovative technology, and a clear market strategy, we invite you to join us in this exciting venture and be part of a transformative service platform!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/>
          </a:p>
        </p:txBody>
      </p:sp>
      <p:sp>
        <p:nvSpPr>
          <p:cNvPr id="874" name="Google Shape;874;p60"/>
          <p:cNvSpPr txBox="1">
            <a:spLocks noGrp="1"/>
          </p:cNvSpPr>
          <p:nvPr>
            <p:ph type="ctrTitle"/>
          </p:nvPr>
        </p:nvSpPr>
        <p:spPr>
          <a:xfrm>
            <a:off x="10037250" y="957300"/>
            <a:ext cx="10522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pic>
        <p:nvPicPr>
          <p:cNvPr id="875" name="Google Shape;87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211451" cy="62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4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052" r="20052"/>
          <a:stretch/>
        </p:blipFill>
        <p:spPr>
          <a:xfrm>
            <a:off x="0" y="-8100"/>
            <a:ext cx="6190451" cy="10303199"/>
          </a:xfrm>
          <a:prstGeom prst="rect">
            <a:avLst/>
          </a:prstGeom>
        </p:spPr>
      </p:pic>
      <p:sp>
        <p:nvSpPr>
          <p:cNvPr id="741" name="Google Shape;741;p49"/>
          <p:cNvSpPr txBox="1">
            <a:spLocks noGrp="1"/>
          </p:cNvSpPr>
          <p:nvPr>
            <p:ph type="body" idx="1"/>
          </p:nvPr>
        </p:nvSpPr>
        <p:spPr>
          <a:xfrm>
            <a:off x="6997200" y="3583200"/>
            <a:ext cx="10479000" cy="595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GloriousTaskHelp is an innovative application designed to connect customers with service providers for a wide range of tasks, including chores, consulting, maintenance, beauty services, and more</a:t>
            </a:r>
            <a:endParaRPr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Gloria, our AI assistant, helps match customers with ideal, reliable helpers based on their specific needs, saving time and effort for busy individuals</a:t>
            </a:r>
            <a:endParaRPr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User-friendly app with categorized service options</a:t>
            </a:r>
            <a:endParaRPr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Intelligent filtering based on cost, location, ratings, and more</a:t>
            </a:r>
            <a:endParaRPr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Secure payment gateway and rating system for service providers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742" name="Google Shape;742;p49"/>
          <p:cNvSpPr txBox="1">
            <a:spLocks noGrp="1"/>
          </p:cNvSpPr>
          <p:nvPr>
            <p:ph type="ctrTitle"/>
          </p:nvPr>
        </p:nvSpPr>
        <p:spPr>
          <a:xfrm>
            <a:off x="6975300" y="921750"/>
            <a:ext cx="10522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0"/>
          <p:cNvSpPr txBox="1">
            <a:spLocks noGrp="1"/>
          </p:cNvSpPr>
          <p:nvPr>
            <p:ph type="ctrTitle"/>
          </p:nvPr>
        </p:nvSpPr>
        <p:spPr>
          <a:xfrm>
            <a:off x="633600" y="533237"/>
            <a:ext cx="10706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</a:t>
            </a:r>
            <a:endParaRPr dirty="0"/>
          </a:p>
        </p:txBody>
      </p:sp>
      <p:sp>
        <p:nvSpPr>
          <p:cNvPr id="748" name="Google Shape;748;p50"/>
          <p:cNvSpPr txBox="1">
            <a:spLocks noGrp="1"/>
          </p:cNvSpPr>
          <p:nvPr>
            <p:ph type="body" idx="1"/>
          </p:nvPr>
        </p:nvSpPr>
        <p:spPr>
          <a:xfrm>
            <a:off x="633600" y="1416846"/>
            <a:ext cx="10706400" cy="712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Here is a glimpse of our prototype: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dirty="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b="1" dirty="0"/>
              <a:t>Diverse Service Categories</a:t>
            </a:r>
            <a:endParaRPr b="1" dirty="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dirty="0"/>
              <a:t>Errands: package returns, laundry, dry cleaning pick up, child pick up, etc.</a:t>
            </a:r>
            <a:endParaRPr dirty="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dirty="0"/>
              <a:t>Beauty &amp; Style: hairstyling, makeup, nails, and personalized looks</a:t>
            </a:r>
            <a:endParaRPr dirty="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dirty="0"/>
              <a:t>Consulting: financial, legal, educational, cooking, and lifestyle advice</a:t>
            </a:r>
            <a:endParaRPr dirty="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dirty="0"/>
              <a:t>Caretaking: assistance with child care, pet care, plant care, and senior care</a:t>
            </a:r>
            <a:endParaRPr dirty="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dirty="0"/>
              <a:t>Recurring Tasks: schedule regular help for ongoing needs such as cleaning, lawn mowing, snow blowing, etc.</a:t>
            </a:r>
            <a:endParaRPr dirty="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b="1" dirty="0"/>
              <a:t>User-friendly interface</a:t>
            </a:r>
            <a:endParaRPr b="1" dirty="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dirty="0"/>
              <a:t>Easy navigation for all users</a:t>
            </a:r>
            <a:endParaRPr dirty="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dirty="0"/>
              <a:t>Helps users find the perfect match for their tasks efficiently</a:t>
            </a:r>
            <a:endParaRPr dirty="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-US" b="1" dirty="0"/>
              <a:t>Key features</a:t>
            </a:r>
            <a:endParaRPr b="1" dirty="0"/>
          </a:p>
          <a:p>
            <a:pPr marL="914400" lvl="1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○"/>
            </a:pPr>
            <a:r>
              <a:rPr lang="en-US" dirty="0"/>
              <a:t> Task matching, service booking, and secure payment options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49" name="Google Shape;749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331" r="15324"/>
          <a:stretch/>
        </p:blipFill>
        <p:spPr>
          <a:xfrm>
            <a:off x="11931325" y="0"/>
            <a:ext cx="6356700" cy="90846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51"/>
          <p:cNvGrpSpPr/>
          <p:nvPr/>
        </p:nvGrpSpPr>
        <p:grpSpPr>
          <a:xfrm>
            <a:off x="0" y="-144662"/>
            <a:ext cx="18288118" cy="10431728"/>
            <a:chOff x="0" y="-38100"/>
            <a:chExt cx="4816592" cy="2747433"/>
          </a:xfrm>
        </p:grpSpPr>
        <p:sp>
          <p:nvSpPr>
            <p:cNvPr id="755" name="Google Shape;755;p5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07BCF2"/>
                </a:gs>
                <a:gs pos="100000">
                  <a:srgbClr val="011898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756" name="Google Shape;756;p51"/>
            <p:cNvSpPr txBox="1"/>
            <p:nvPr/>
          </p:nvSpPr>
          <p:spPr>
            <a:xfrm>
              <a:off x="0" y="-38100"/>
              <a:ext cx="4816500" cy="27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7" name="Google Shape;757;p51"/>
          <p:cNvGrpSpPr/>
          <p:nvPr/>
        </p:nvGrpSpPr>
        <p:grpSpPr>
          <a:xfrm>
            <a:off x="15089758" y="1107308"/>
            <a:ext cx="5302382" cy="2900393"/>
            <a:chOff x="0" y="-38100"/>
            <a:chExt cx="812800" cy="444600"/>
          </a:xfrm>
        </p:grpSpPr>
        <p:sp>
          <p:nvSpPr>
            <p:cNvPr id="758" name="Google Shape;758;p5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CDAFF">
                <a:alpha val="6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 txBox="1"/>
            <p:nvPr/>
          </p:nvSpPr>
          <p:spPr>
            <a:xfrm>
              <a:off x="0" y="-38100"/>
              <a:ext cx="8127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51"/>
          <p:cNvGrpSpPr/>
          <p:nvPr/>
        </p:nvGrpSpPr>
        <p:grpSpPr>
          <a:xfrm>
            <a:off x="16767139" y="2438532"/>
            <a:ext cx="4492427" cy="2457349"/>
            <a:chOff x="0" y="-38100"/>
            <a:chExt cx="812800" cy="444600"/>
          </a:xfrm>
        </p:grpSpPr>
        <p:sp>
          <p:nvSpPr>
            <p:cNvPr id="761" name="Google Shape;761;p51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 extrusionOk="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28625" cap="sq" cmpd="sng">
              <a:solidFill>
                <a:srgbClr val="005EB5">
                  <a:alpha val="6980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 txBox="1"/>
            <p:nvPr/>
          </p:nvSpPr>
          <p:spPr>
            <a:xfrm>
              <a:off x="0" y="-38100"/>
              <a:ext cx="8127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3" name="Google Shape;763;p51"/>
          <p:cNvSpPr/>
          <p:nvPr/>
        </p:nvSpPr>
        <p:spPr>
          <a:xfrm rot="5400000">
            <a:off x="14323047" y="-1282801"/>
            <a:ext cx="2682151" cy="5247754"/>
          </a:xfrm>
          <a:custGeom>
            <a:avLst/>
            <a:gdLst/>
            <a:ahLst/>
            <a:cxnLst/>
            <a:rect l="l" t="t" r="r" b="b"/>
            <a:pathLst>
              <a:path w="2988469" h="5847080" extrusionOk="0">
                <a:moveTo>
                  <a:pt x="2988469" y="5847080"/>
                </a:moveTo>
                <a:lnTo>
                  <a:pt x="0" y="5847080"/>
                </a:lnTo>
                <a:lnTo>
                  <a:pt x="0" y="0"/>
                </a:lnTo>
                <a:lnTo>
                  <a:pt x="1343611" y="0"/>
                </a:lnTo>
                <a:cubicBezTo>
                  <a:pt x="2252681" y="0"/>
                  <a:pt x="2988469" y="702310"/>
                  <a:pt x="2988469" y="1567180"/>
                </a:cubicBezTo>
                <a:lnTo>
                  <a:pt x="2988469" y="5847080"/>
                </a:lnTo>
                <a:close/>
              </a:path>
            </a:pathLst>
          </a:custGeom>
          <a:solidFill>
            <a:srgbClr val="05DBFE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1"/>
          <p:cNvSpPr/>
          <p:nvPr/>
        </p:nvSpPr>
        <p:spPr>
          <a:xfrm rot="10800000">
            <a:off x="12598299" y="5091495"/>
            <a:ext cx="2682151" cy="5247754"/>
          </a:xfrm>
          <a:custGeom>
            <a:avLst/>
            <a:gdLst/>
            <a:ahLst/>
            <a:cxnLst/>
            <a:rect l="l" t="t" r="r" b="b"/>
            <a:pathLst>
              <a:path w="2988469" h="5847080" extrusionOk="0">
                <a:moveTo>
                  <a:pt x="2988469" y="5847080"/>
                </a:moveTo>
                <a:lnTo>
                  <a:pt x="0" y="5847080"/>
                </a:lnTo>
                <a:lnTo>
                  <a:pt x="0" y="0"/>
                </a:lnTo>
                <a:lnTo>
                  <a:pt x="1343611" y="0"/>
                </a:lnTo>
                <a:cubicBezTo>
                  <a:pt x="2252681" y="0"/>
                  <a:pt x="2988469" y="702310"/>
                  <a:pt x="2988469" y="1567180"/>
                </a:cubicBezTo>
                <a:lnTo>
                  <a:pt x="2988469" y="5847080"/>
                </a:lnTo>
                <a:close/>
              </a:path>
            </a:pathLst>
          </a:custGeom>
          <a:solidFill>
            <a:srgbClr val="05DBFE">
              <a:alpha val="498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1"/>
          <p:cNvSpPr txBox="1"/>
          <p:nvPr/>
        </p:nvSpPr>
        <p:spPr>
          <a:xfrm>
            <a:off x="13939729" y="553618"/>
            <a:ext cx="861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1"/>
          <p:cNvSpPr txBox="1"/>
          <p:nvPr/>
        </p:nvSpPr>
        <p:spPr>
          <a:xfrm>
            <a:off x="16320901" y="553618"/>
            <a:ext cx="975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1"/>
          <p:cNvSpPr txBox="1"/>
          <p:nvPr/>
        </p:nvSpPr>
        <p:spPr>
          <a:xfrm>
            <a:off x="891900" y="2555092"/>
            <a:ext cx="97140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0" u="sng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r>
              <a:rPr lang="en-US" sz="7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 sz="700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768" name="Google Shape;768;p51"/>
          <p:cNvSpPr txBox="1"/>
          <p:nvPr/>
        </p:nvSpPr>
        <p:spPr>
          <a:xfrm>
            <a:off x="891900" y="6244961"/>
            <a:ext cx="128049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https://marvelapp.com/prototype/cd626jj/screen/96142602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p51"/>
          <p:cNvSpPr/>
          <p:nvPr/>
        </p:nvSpPr>
        <p:spPr>
          <a:xfrm rot="5400000">
            <a:off x="11100650" y="5535334"/>
            <a:ext cx="2943339" cy="2943339"/>
          </a:xfrm>
          <a:custGeom>
            <a:avLst/>
            <a:gdLst/>
            <a:ahLst/>
            <a:cxnLst/>
            <a:rect l="l" t="t" r="r" b="b"/>
            <a:pathLst>
              <a:path w="6540754" h="6540754" extrusionOk="0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solidFill>
            <a:srgbClr val="004AE9"/>
          </a:solidFill>
          <a:ln>
            <a:noFill/>
          </a:ln>
        </p:spPr>
      </p:sp>
      <p:grpSp>
        <p:nvGrpSpPr>
          <p:cNvPr id="770" name="Google Shape;770;p51"/>
          <p:cNvGrpSpPr/>
          <p:nvPr/>
        </p:nvGrpSpPr>
        <p:grpSpPr>
          <a:xfrm>
            <a:off x="15664815" y="4632400"/>
            <a:ext cx="3437550" cy="2387925"/>
            <a:chOff x="0" y="132"/>
            <a:chExt cx="4583400" cy="3183900"/>
          </a:xfrm>
        </p:grpSpPr>
        <p:cxnSp>
          <p:nvCxnSpPr>
            <p:cNvPr id="771" name="Google Shape;771;p51"/>
            <p:cNvCxnSpPr/>
            <p:nvPr/>
          </p:nvCxnSpPr>
          <p:spPr>
            <a:xfrm>
              <a:off x="0" y="1195134"/>
              <a:ext cx="4583400" cy="0"/>
            </a:xfrm>
            <a:prstGeom prst="straightConnector1">
              <a:avLst/>
            </a:prstGeom>
            <a:noFill/>
            <a:ln w="304800" cap="flat" cmpd="sng">
              <a:solidFill>
                <a:srgbClr val="12BD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2" name="Google Shape;772;p51"/>
            <p:cNvCxnSpPr/>
            <p:nvPr/>
          </p:nvCxnSpPr>
          <p:spPr>
            <a:xfrm>
              <a:off x="0" y="1626195"/>
              <a:ext cx="4583400" cy="0"/>
            </a:xfrm>
            <a:prstGeom prst="straightConnector1">
              <a:avLst/>
            </a:prstGeom>
            <a:noFill/>
            <a:ln w="304800" cap="flat" cmpd="sng">
              <a:solidFill>
                <a:srgbClr val="12BD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3" name="Google Shape;773;p51"/>
            <p:cNvCxnSpPr/>
            <p:nvPr/>
          </p:nvCxnSpPr>
          <p:spPr>
            <a:xfrm>
              <a:off x="0" y="2057255"/>
              <a:ext cx="4583400" cy="0"/>
            </a:xfrm>
            <a:prstGeom prst="straightConnector1">
              <a:avLst/>
            </a:prstGeom>
            <a:noFill/>
            <a:ln w="304800" cap="flat" cmpd="sng">
              <a:solidFill>
                <a:srgbClr val="12BD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4" name="Google Shape;774;p51"/>
            <p:cNvCxnSpPr/>
            <p:nvPr/>
          </p:nvCxnSpPr>
          <p:spPr>
            <a:xfrm rot="10800000">
              <a:off x="809610" y="132"/>
              <a:ext cx="0" cy="3183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5" name="Google Shape;775;p51"/>
            <p:cNvCxnSpPr/>
            <p:nvPr/>
          </p:nvCxnSpPr>
          <p:spPr>
            <a:xfrm rot="10800000">
              <a:off x="1149877" y="132"/>
              <a:ext cx="0" cy="3183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6" name="Google Shape;776;p51"/>
            <p:cNvCxnSpPr/>
            <p:nvPr/>
          </p:nvCxnSpPr>
          <p:spPr>
            <a:xfrm rot="10800000">
              <a:off x="1490144" y="132"/>
              <a:ext cx="0" cy="3183900"/>
            </a:xfrm>
            <a:prstGeom prst="straightConnector1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7" name="Google Shape;777;p51"/>
          <p:cNvGrpSpPr/>
          <p:nvPr/>
        </p:nvGrpSpPr>
        <p:grpSpPr>
          <a:xfrm>
            <a:off x="11145280" y="1757725"/>
            <a:ext cx="3793103" cy="1446995"/>
            <a:chOff x="0" y="-38100"/>
            <a:chExt cx="999000" cy="381099"/>
          </a:xfrm>
        </p:grpSpPr>
        <p:sp>
          <p:nvSpPr>
            <p:cNvPr id="778" name="Google Shape;778;p51"/>
            <p:cNvSpPr/>
            <p:nvPr/>
          </p:nvSpPr>
          <p:spPr>
            <a:xfrm>
              <a:off x="0" y="0"/>
              <a:ext cx="998901" cy="342999"/>
            </a:xfrm>
            <a:custGeom>
              <a:avLst/>
              <a:gdLst/>
              <a:ahLst/>
              <a:cxnLst/>
              <a:rect l="l" t="t" r="r" b="b"/>
              <a:pathLst>
                <a:path w="998901" h="342999" extrusionOk="0">
                  <a:moveTo>
                    <a:pt x="795701" y="0"/>
                  </a:moveTo>
                  <a:cubicBezTo>
                    <a:pt x="907925" y="0"/>
                    <a:pt x="998901" y="76783"/>
                    <a:pt x="998901" y="171499"/>
                  </a:cubicBezTo>
                  <a:cubicBezTo>
                    <a:pt x="998901" y="266216"/>
                    <a:pt x="907925" y="342999"/>
                    <a:pt x="795701" y="342999"/>
                  </a:cubicBezTo>
                  <a:lnTo>
                    <a:pt x="203200" y="342999"/>
                  </a:lnTo>
                  <a:cubicBezTo>
                    <a:pt x="90976" y="342999"/>
                    <a:pt x="0" y="266216"/>
                    <a:pt x="0" y="171499"/>
                  </a:cubicBezTo>
                  <a:cubicBezTo>
                    <a:pt x="0" y="767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E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 txBox="1"/>
            <p:nvPr/>
          </p:nvSpPr>
          <p:spPr>
            <a:xfrm>
              <a:off x="0" y="-38100"/>
              <a:ext cx="9990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51"/>
          <p:cNvGrpSpPr/>
          <p:nvPr/>
        </p:nvGrpSpPr>
        <p:grpSpPr>
          <a:xfrm>
            <a:off x="12780018" y="1340722"/>
            <a:ext cx="523220" cy="2465513"/>
            <a:chOff x="0" y="0"/>
            <a:chExt cx="697626" cy="3287350"/>
          </a:xfrm>
        </p:grpSpPr>
        <p:grpSp>
          <p:nvGrpSpPr>
            <p:cNvPr id="781" name="Google Shape;781;p51"/>
            <p:cNvGrpSpPr/>
            <p:nvPr/>
          </p:nvGrpSpPr>
          <p:grpSpPr>
            <a:xfrm>
              <a:off x="0" y="0"/>
              <a:ext cx="697626" cy="697626"/>
              <a:chOff x="0" y="0"/>
              <a:chExt cx="812800" cy="812800"/>
            </a:xfrm>
          </p:grpSpPr>
          <p:sp>
            <p:nvSpPr>
              <p:cNvPr id="782" name="Google Shape;782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4" name="Google Shape;784;p51"/>
            <p:cNvGrpSpPr/>
            <p:nvPr/>
          </p:nvGrpSpPr>
          <p:grpSpPr>
            <a:xfrm>
              <a:off x="0" y="1295192"/>
              <a:ext cx="697626" cy="697626"/>
              <a:chOff x="0" y="0"/>
              <a:chExt cx="812800" cy="812800"/>
            </a:xfrm>
          </p:grpSpPr>
          <p:sp>
            <p:nvSpPr>
              <p:cNvPr id="785" name="Google Shape;785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51"/>
            <p:cNvGrpSpPr/>
            <p:nvPr/>
          </p:nvGrpSpPr>
          <p:grpSpPr>
            <a:xfrm>
              <a:off x="0" y="2589724"/>
              <a:ext cx="697626" cy="697626"/>
              <a:chOff x="0" y="0"/>
              <a:chExt cx="812800" cy="812800"/>
            </a:xfrm>
          </p:grpSpPr>
          <p:sp>
            <p:nvSpPr>
              <p:cNvPr id="788" name="Google Shape;788;p5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5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0" name="Google Shape;790;p51"/>
          <p:cNvGrpSpPr/>
          <p:nvPr/>
        </p:nvGrpSpPr>
        <p:grpSpPr>
          <a:xfrm>
            <a:off x="16595125" y="7384559"/>
            <a:ext cx="1390863" cy="1390863"/>
            <a:chOff x="0" y="0"/>
            <a:chExt cx="812800" cy="812800"/>
          </a:xfrm>
        </p:grpSpPr>
        <p:sp>
          <p:nvSpPr>
            <p:cNvPr id="791" name="Google Shape;791;p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43F9">
                <a:alpha val="60000"/>
              </a:srgbClr>
            </a:solidFill>
            <a:ln>
              <a:noFill/>
            </a:ln>
          </p:spPr>
        </p:sp>
        <p:sp>
          <p:nvSpPr>
            <p:cNvPr id="792" name="Google Shape;792;p5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51"/>
          <p:cNvGrpSpPr/>
          <p:nvPr/>
        </p:nvGrpSpPr>
        <p:grpSpPr>
          <a:xfrm>
            <a:off x="16636891" y="8319766"/>
            <a:ext cx="1390863" cy="1390863"/>
            <a:chOff x="0" y="0"/>
            <a:chExt cx="812800" cy="812800"/>
          </a:xfrm>
        </p:grpSpPr>
        <p:sp>
          <p:nvSpPr>
            <p:cNvPr id="794" name="Google Shape;794;p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143F9">
                <a:alpha val="60000"/>
              </a:srgbClr>
            </a:solidFill>
            <a:ln>
              <a:noFill/>
            </a:ln>
          </p:spPr>
        </p:sp>
        <p:sp>
          <p:nvSpPr>
            <p:cNvPr id="795" name="Google Shape;795;p5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6" name="Google Shape;79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1800" y="3655577"/>
            <a:ext cx="6668751" cy="6065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2"/>
          <p:cNvSpPr txBox="1">
            <a:spLocks noGrp="1"/>
          </p:cNvSpPr>
          <p:nvPr>
            <p:ph type="subTitle" idx="1"/>
          </p:nvPr>
        </p:nvSpPr>
        <p:spPr>
          <a:xfrm>
            <a:off x="1468800" y="2831000"/>
            <a:ext cx="4284000" cy="115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Broader Range of Services</a:t>
            </a:r>
            <a:endParaRPr/>
          </a:p>
        </p:txBody>
      </p:sp>
      <p:sp>
        <p:nvSpPr>
          <p:cNvPr id="802" name="Google Shape;802;p52"/>
          <p:cNvSpPr txBox="1">
            <a:spLocks noGrp="1"/>
          </p:cNvSpPr>
          <p:nvPr>
            <p:ph type="body" idx="2"/>
          </p:nvPr>
        </p:nvSpPr>
        <p:spPr>
          <a:xfrm>
            <a:off x="1470050" y="4134200"/>
            <a:ext cx="4284000" cy="5233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GloriousTaskHelp offers a broader range of services compared to TaskRabbit and Angi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TaskRabbit mostly offers solutions for assembling furniture or small home repairs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Similarly, Angi focuses on connecting customers with home repair professionals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/>
          </a:p>
        </p:txBody>
      </p:sp>
      <p:sp>
        <p:nvSpPr>
          <p:cNvPr id="803" name="Google Shape;803;p52"/>
          <p:cNvSpPr txBox="1">
            <a:spLocks noGrp="1"/>
          </p:cNvSpPr>
          <p:nvPr>
            <p:ph type="ctrTitle"/>
          </p:nvPr>
        </p:nvSpPr>
        <p:spPr>
          <a:xfrm>
            <a:off x="1069200" y="504300"/>
            <a:ext cx="161496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COMPETITOR AND INDUSTRY ANALYSIS</a:t>
            </a:r>
            <a:endParaRPr/>
          </a:p>
        </p:txBody>
      </p:sp>
      <p:sp>
        <p:nvSpPr>
          <p:cNvPr id="804" name="Google Shape;804;p52"/>
          <p:cNvSpPr txBox="1">
            <a:spLocks noGrp="1"/>
          </p:cNvSpPr>
          <p:nvPr>
            <p:ph type="subTitle" idx="3"/>
          </p:nvPr>
        </p:nvSpPr>
        <p:spPr>
          <a:xfrm>
            <a:off x="7001375" y="2831000"/>
            <a:ext cx="4284000" cy="115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Advanced AI Matching &amp; Affordable Options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2"/>
          <p:cNvSpPr txBox="1">
            <a:spLocks noGrp="1"/>
          </p:cNvSpPr>
          <p:nvPr>
            <p:ph type="body" idx="4"/>
          </p:nvPr>
        </p:nvSpPr>
        <p:spPr>
          <a:xfrm>
            <a:off x="7001975" y="4134200"/>
            <a:ext cx="4284000" cy="5233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utilize advanced AI matching capabilities to connect customers with the right service providers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GloriousTaskHelp provides affordable options that cater to diverse customer needs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/>
          </a:p>
        </p:txBody>
      </p:sp>
      <p:sp>
        <p:nvSpPr>
          <p:cNvPr id="806" name="Google Shape;806;p52"/>
          <p:cNvSpPr txBox="1">
            <a:spLocks noGrp="1"/>
          </p:cNvSpPr>
          <p:nvPr>
            <p:ph type="subTitle" idx="5"/>
          </p:nvPr>
        </p:nvSpPr>
        <p:spPr>
          <a:xfrm>
            <a:off x="12533925" y="2785300"/>
            <a:ext cx="4284000" cy="1152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Barriers to Entry</a:t>
            </a:r>
            <a:endParaRPr/>
          </a:p>
        </p:txBody>
      </p:sp>
      <p:sp>
        <p:nvSpPr>
          <p:cNvPr id="807" name="Google Shape;807;p52"/>
          <p:cNvSpPr txBox="1">
            <a:spLocks noGrp="1"/>
          </p:cNvSpPr>
          <p:nvPr>
            <p:ph type="body" idx="6"/>
          </p:nvPr>
        </p:nvSpPr>
        <p:spPr>
          <a:xfrm>
            <a:off x="12533900" y="3937300"/>
            <a:ext cx="4284000" cy="5233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Investment required for marketing and building client relationships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Seamless transactional processes are crucial to overcome hesitation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Promoting the integration of our services into daily routines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/>
              <a:t>Adhering to safety regulations for customers and workforce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/>
          </a:p>
        </p:txBody>
      </p:sp>
      <p:pic>
        <p:nvPicPr>
          <p:cNvPr id="808" name="Google Shape;808;p52"/>
          <p:cNvPicPr preferRelativeResize="0"/>
          <p:nvPr/>
        </p:nvPicPr>
        <p:blipFill rotWithShape="1">
          <a:blip r:embed="rId3">
            <a:alphaModFix/>
          </a:blip>
          <a:srcRect l="12441" b="5669"/>
          <a:stretch/>
        </p:blipFill>
        <p:spPr>
          <a:xfrm>
            <a:off x="5172649" y="2423174"/>
            <a:ext cx="697350" cy="83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6700" y="2423174"/>
            <a:ext cx="556275" cy="8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22023" y="2458948"/>
            <a:ext cx="697350" cy="6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3"/>
          <p:cNvSpPr txBox="1">
            <a:spLocks noGrp="1"/>
          </p:cNvSpPr>
          <p:nvPr>
            <p:ph type="ctrTitle"/>
          </p:nvPr>
        </p:nvSpPr>
        <p:spPr>
          <a:xfrm>
            <a:off x="1595950" y="2881800"/>
            <a:ext cx="10706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SWOT ANALYSIS</a:t>
            </a:r>
            <a:endParaRPr sz="4800"/>
          </a:p>
        </p:txBody>
      </p:sp>
      <p:pic>
        <p:nvPicPr>
          <p:cNvPr id="816" name="Google Shape;8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775" y="0"/>
            <a:ext cx="9816226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9907" t="59843" r="43037" b="4710"/>
          <a:stretch/>
        </p:blipFill>
        <p:spPr>
          <a:xfrm>
            <a:off x="0" y="6969775"/>
            <a:ext cx="1595950" cy="3317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4"/>
          <p:cNvSpPr txBox="1">
            <a:spLocks noGrp="1"/>
          </p:cNvSpPr>
          <p:nvPr>
            <p:ph type="ctrTitle"/>
          </p:nvPr>
        </p:nvSpPr>
        <p:spPr>
          <a:xfrm>
            <a:off x="672725" y="645225"/>
            <a:ext cx="10648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MARKETING STRATEGY</a:t>
            </a:r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body" idx="1"/>
          </p:nvPr>
        </p:nvSpPr>
        <p:spPr>
          <a:xfrm>
            <a:off x="557525" y="1952875"/>
            <a:ext cx="10764000" cy="5671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aim to reach a range of individuals from ages 18 to 65 who prioritize convenience and have the technical ability to use an app.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/>
              <a:t>Key customer segments</a:t>
            </a:r>
            <a:endParaRPr b="1"/>
          </a:p>
          <a:p>
            <a:pPr marL="457200" lvl="0" indent="-368300" algn="l" rtl="0">
              <a:spcBef>
                <a:spcPts val="2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Busy professionals: demanding work schedules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College students: may lack the time or skills for certain tasks like cooking 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Busy parents: need assistance with childcare and household tasks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Elders: help with daily activities due to age or physical limitations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/>
              <a:t>Our marketing strategy</a:t>
            </a:r>
            <a:endParaRPr b="1"/>
          </a:p>
          <a:p>
            <a:pPr marL="457200" lvl="0" indent="-368300" algn="l" rtl="0">
              <a:spcBef>
                <a:spcPts val="2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Targeted campaigns: utilizing social media platforms like TikTok and Instagram to reach busy individuals through short videos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Referral programs: encouraging users to invite friends for discounts and promotions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Engaging content that resonates with our audience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Personalized ads highlighting the app's ability to solve specific customer problems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/>
          </a:p>
        </p:txBody>
      </p:sp>
      <p:pic>
        <p:nvPicPr>
          <p:cNvPr id="824" name="Google Shape;8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9600" y="1976900"/>
            <a:ext cx="6378401" cy="63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5"/>
          <p:cNvSpPr txBox="1">
            <a:spLocks noGrp="1"/>
          </p:cNvSpPr>
          <p:nvPr>
            <p:ph type="ctrTitle"/>
          </p:nvPr>
        </p:nvSpPr>
        <p:spPr>
          <a:xfrm>
            <a:off x="633600" y="568450"/>
            <a:ext cx="107064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MARKETING STRATEGY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5"/>
          <p:cNvSpPr txBox="1">
            <a:spLocks noGrp="1"/>
          </p:cNvSpPr>
          <p:nvPr>
            <p:ph type="body" idx="1"/>
          </p:nvPr>
        </p:nvSpPr>
        <p:spPr>
          <a:xfrm>
            <a:off x="633600" y="1821600"/>
            <a:ext cx="10706400" cy="7120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Customer Retention</a:t>
            </a:r>
            <a:endParaRPr b="1"/>
          </a:p>
          <a:p>
            <a:pPr marL="457200" lvl="0" indent="-368300" algn="l" rtl="0">
              <a:spcBef>
                <a:spcPts val="2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Loyalty program with tiered rewards for frequent users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Engaging push notifications based on user behavior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Exceptional customer support through various channels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/>
              <a:t>Pricing</a:t>
            </a:r>
            <a:endParaRPr b="1"/>
          </a:p>
          <a:p>
            <a:pPr marL="457200" lvl="0" indent="-368300" algn="l" rtl="0">
              <a:spcBef>
                <a:spcPts val="2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Flexible model: GloriousTaskHelp uses a pricing model designed to adapt to diverse customer needs and preferences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Service fee: a 5% fee is applied to each completed service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Rates set by helpers: workers set their own prices for services, guided by company recommendations based on factors like demand and real-time analysis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/>
              <a:t>Tiered Subscription Plans</a:t>
            </a:r>
            <a:endParaRPr b="1"/>
          </a:p>
          <a:p>
            <a:pPr marL="457200" lvl="0" indent="-368300" algn="l" rtl="0">
              <a:spcBef>
                <a:spcPts val="2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Offer customers options for priority booking, discounts on frequent purchases, and access to expedited customer support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Caters to budget-conscious users while also providing options for those willing to pay for premium services and support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400"/>
              </a:spcBef>
              <a:spcAft>
                <a:spcPts val="2400"/>
              </a:spcAft>
              <a:buNone/>
            </a:pPr>
            <a:endParaRPr/>
          </a:p>
        </p:txBody>
      </p:sp>
      <p:pic>
        <p:nvPicPr>
          <p:cNvPr id="831" name="Google Shape;831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952" r="20312" b="4089"/>
          <a:stretch/>
        </p:blipFill>
        <p:spPr>
          <a:xfrm>
            <a:off x="11916000" y="4772625"/>
            <a:ext cx="6371999" cy="4595425"/>
          </a:xfrm>
          <a:prstGeom prst="rect">
            <a:avLst/>
          </a:prstGeom>
        </p:spPr>
      </p:pic>
      <p:pic>
        <p:nvPicPr>
          <p:cNvPr id="832" name="Google Shape;832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35314" t="2674" r="2565" b="77199"/>
          <a:stretch/>
        </p:blipFill>
        <p:spPr>
          <a:xfrm>
            <a:off x="11916000" y="999025"/>
            <a:ext cx="6372001" cy="2429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6"/>
          <p:cNvSpPr txBox="1">
            <a:spLocks noGrp="1"/>
          </p:cNvSpPr>
          <p:nvPr>
            <p:ph type="ctrTitle"/>
          </p:nvPr>
        </p:nvSpPr>
        <p:spPr>
          <a:xfrm>
            <a:off x="6787200" y="1642700"/>
            <a:ext cx="10648800" cy="1094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STRATEGY</a:t>
            </a:r>
            <a:endParaRPr/>
          </a:p>
        </p:txBody>
      </p:sp>
      <p:sp>
        <p:nvSpPr>
          <p:cNvPr id="838" name="Google Shape;838;p56"/>
          <p:cNvSpPr txBox="1">
            <a:spLocks noGrp="1"/>
          </p:cNvSpPr>
          <p:nvPr>
            <p:ph type="body" idx="1"/>
          </p:nvPr>
        </p:nvSpPr>
        <p:spPr>
          <a:xfrm>
            <a:off x="6787200" y="2896725"/>
            <a:ext cx="11123100" cy="6249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Our operational framework</a:t>
            </a:r>
            <a:endParaRPr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In-house app development: ensuring quality and control over our product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Cloud computing: this ensures optimal performance and scalability of the app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Payment APIs and a unique verification system are integrated to minimize costs and streamline customer experience</a:t>
            </a: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/>
              <a:t>Supply chain management</a:t>
            </a:r>
            <a:endParaRPr b="1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Ensuring Uptime and Security: preventing downtime of critical technology components, like cloud storage and payment gateways, is crucial for business continuity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Adequate cybersecurity measures are essential for maintaining user trust and protecting sensitive data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b="1"/>
              <a:t>Customer service support</a:t>
            </a:r>
            <a:endParaRPr b="1"/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Providing 24/7 assistance to users through in-app messaging and a live chat feature</a:t>
            </a:r>
            <a:endParaRPr/>
          </a:p>
        </p:txBody>
      </p:sp>
      <p:pic>
        <p:nvPicPr>
          <p:cNvPr id="839" name="Google Shape;8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8700"/>
            <a:ext cx="6296150" cy="62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rective Action Plan Slides">
  <a:themeElements>
    <a:clrScheme name="Office">
      <a:dk1>
        <a:srgbClr val="000000"/>
      </a:dk1>
      <a:lt1>
        <a:srgbClr val="FFFFFF"/>
      </a:lt1>
      <a:dk2>
        <a:srgbClr val="0000DC"/>
      </a:dk2>
      <a:lt2>
        <a:srgbClr val="6666EA"/>
      </a:lt2>
      <a:accent1>
        <a:srgbClr val="082FD6"/>
      </a:accent1>
      <a:accent2>
        <a:srgbClr val="0143F9"/>
      </a:accent2>
      <a:accent3>
        <a:srgbClr val="678EFB"/>
      </a:accent3>
      <a:accent4>
        <a:srgbClr val="004AE9"/>
      </a:accent4>
      <a:accent5>
        <a:srgbClr val="005EB5"/>
      </a:accent5>
      <a:accent6>
        <a:srgbClr val="4D8FCB"/>
      </a:accent6>
      <a:hlink>
        <a:srgbClr val="12BD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ue Horizon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00A6FF"/>
      </a:accent1>
      <a:accent2>
        <a:srgbClr val="006DA8"/>
      </a:accent2>
      <a:accent3>
        <a:srgbClr val="004266"/>
      </a:accent3>
      <a:accent4>
        <a:srgbClr val="80D2FF"/>
      </a:accent4>
      <a:accent5>
        <a:srgbClr val="00FFFF"/>
      </a:accent5>
      <a:accent6>
        <a:srgbClr val="4C57E9"/>
      </a:accent6>
      <a:hlink>
        <a:srgbClr val="FF99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1193</Words>
  <Application>Microsoft Office PowerPoint</Application>
  <PresentationFormat>Custom</PresentationFormat>
  <Paragraphs>123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Work Sans Medium</vt:lpstr>
      <vt:lpstr>Work Sans SemiBold</vt:lpstr>
      <vt:lpstr>Arial</vt:lpstr>
      <vt:lpstr>Work Sans</vt:lpstr>
      <vt:lpstr>Work Sans Black</vt:lpstr>
      <vt:lpstr>Montserrat</vt:lpstr>
      <vt:lpstr>Manrope</vt:lpstr>
      <vt:lpstr>Archivo Black</vt:lpstr>
      <vt:lpstr>Calibri</vt:lpstr>
      <vt:lpstr>Hanken Grotesk ExtraBold</vt:lpstr>
      <vt:lpstr>Hanken Grotesk Medium</vt:lpstr>
      <vt:lpstr>Hanken Grotesk</vt:lpstr>
      <vt:lpstr>Corrective Action Plan Slides</vt:lpstr>
      <vt:lpstr>Blue Horizon</vt:lpstr>
      <vt:lpstr>PowerPoint Presentation</vt:lpstr>
      <vt:lpstr>OVERVIEW</vt:lpstr>
      <vt:lpstr>DESCRIPTION</vt:lpstr>
      <vt:lpstr>PowerPoint Presentation</vt:lpstr>
      <vt:lpstr>COMPETITOR AND INDUSTRY ANALYSIS</vt:lpstr>
      <vt:lpstr>SWOT ANALYSIS</vt:lpstr>
      <vt:lpstr>MARKETING STRATEGY</vt:lpstr>
      <vt:lpstr>MARKETING STRATEGY </vt:lpstr>
      <vt:lpstr>OPERATIONS STRATEGY</vt:lpstr>
      <vt:lpstr>FORECASTS AND FINANCIALS</vt:lpstr>
      <vt:lpstr>STAGE OF DEVELOPMENT AND IMPLEMENTATION PLAN</vt:lpstr>
      <vt:lpstr>FUNDING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timik</cp:lastModifiedBy>
  <cp:revision>1</cp:revision>
  <dcterms:modified xsi:type="dcterms:W3CDTF">2024-11-26T06:29:44Z</dcterms:modified>
</cp:coreProperties>
</file>